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04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370" y="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C17A-668C-449A-BC8B-B74F87D67617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86DA09F-F0CF-46BB-95DB-6ECD08024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304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C17A-668C-449A-BC8B-B74F87D67617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86DA09F-F0CF-46BB-95DB-6ECD08024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020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C17A-668C-449A-BC8B-B74F87D67617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86DA09F-F0CF-46BB-95DB-6ECD080248B2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1354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C17A-668C-449A-BC8B-B74F87D67617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86DA09F-F0CF-46BB-95DB-6ECD08024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3042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C17A-668C-449A-BC8B-B74F87D67617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86DA09F-F0CF-46BB-95DB-6ECD080248B2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3866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C17A-668C-449A-BC8B-B74F87D67617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86DA09F-F0CF-46BB-95DB-6ECD08024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88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C17A-668C-449A-BC8B-B74F87D67617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DA09F-F0CF-46BB-95DB-6ECD08024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0895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C17A-668C-449A-BC8B-B74F87D67617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DA09F-F0CF-46BB-95DB-6ECD08024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622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C17A-668C-449A-BC8B-B74F87D67617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DA09F-F0CF-46BB-95DB-6ECD08024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948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C17A-668C-449A-BC8B-B74F87D67617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86DA09F-F0CF-46BB-95DB-6ECD08024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667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C17A-668C-449A-BC8B-B74F87D67617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86DA09F-F0CF-46BB-95DB-6ECD08024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535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C17A-668C-449A-BC8B-B74F87D67617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86DA09F-F0CF-46BB-95DB-6ECD08024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756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C17A-668C-449A-BC8B-B74F87D67617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DA09F-F0CF-46BB-95DB-6ECD08024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921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C17A-668C-449A-BC8B-B74F87D67617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DA09F-F0CF-46BB-95DB-6ECD08024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194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C17A-668C-449A-BC8B-B74F87D67617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DA09F-F0CF-46BB-95DB-6ECD08024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718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C17A-668C-449A-BC8B-B74F87D67617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86DA09F-F0CF-46BB-95DB-6ECD08024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13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5C17A-668C-449A-BC8B-B74F87D67617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86DA09F-F0CF-46BB-95DB-6ECD08024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399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5" r:id="rId1"/>
    <p:sldLayoutId id="2147484306" r:id="rId2"/>
    <p:sldLayoutId id="2147484307" r:id="rId3"/>
    <p:sldLayoutId id="2147484308" r:id="rId4"/>
    <p:sldLayoutId id="2147484309" r:id="rId5"/>
    <p:sldLayoutId id="2147484310" r:id="rId6"/>
    <p:sldLayoutId id="2147484311" r:id="rId7"/>
    <p:sldLayoutId id="2147484312" r:id="rId8"/>
    <p:sldLayoutId id="2147484313" r:id="rId9"/>
    <p:sldLayoutId id="2147484314" r:id="rId10"/>
    <p:sldLayoutId id="2147484315" r:id="rId11"/>
    <p:sldLayoutId id="2147484316" r:id="rId12"/>
    <p:sldLayoutId id="2147484317" r:id="rId13"/>
    <p:sldLayoutId id="2147484318" r:id="rId14"/>
    <p:sldLayoutId id="2147484319" r:id="rId15"/>
    <p:sldLayoutId id="214748432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3777C075-E46B-4E79-BD35-13FCF844F4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1018" y="730897"/>
            <a:ext cx="9810256" cy="965314"/>
          </a:xfrm>
        </p:spPr>
        <p:txBody>
          <a:bodyPr>
            <a:normAutofit/>
          </a:bodyPr>
          <a:lstStyle/>
          <a:p>
            <a:r>
              <a:rPr lang="ro-RO" sz="3200" dirty="0">
                <a:solidFill>
                  <a:srgbClr val="0070C0"/>
                </a:solidFill>
              </a:rPr>
              <a:t>HOYA Progressive Lenses</a:t>
            </a:r>
            <a:endParaRPr lang="en-GB" sz="3200" dirty="0">
              <a:solidFill>
                <a:srgbClr val="0070C0"/>
              </a:solidFill>
            </a:endParaRPr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xmlns="" id="{4E6AB2C2-FC3E-40B6-9A65-AA00D23D9C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1018" y="1882254"/>
            <a:ext cx="10510982" cy="4975746"/>
          </a:xfrm>
        </p:spPr>
        <p:txBody>
          <a:bodyPr>
            <a:normAutofit fontScale="92500" lnSpcReduction="10000"/>
          </a:bodyPr>
          <a:lstStyle/>
          <a:p>
            <a:r>
              <a:rPr lang="ro-RO" sz="2400" b="1" dirty="0">
                <a:solidFill>
                  <a:srgbClr val="0070C0"/>
                </a:solidFill>
              </a:rPr>
              <a:t>Ce? Demonstrație practică: </a:t>
            </a:r>
            <a:r>
              <a:rPr lang="ro-RO" sz="2400" b="1" dirty="0">
                <a:solidFill>
                  <a:schemeClr val="tx1"/>
                </a:solidFill>
              </a:rPr>
              <a:t>Recomandarea cu succes a lentilelor progresive, teorie si practică</a:t>
            </a:r>
          </a:p>
          <a:p>
            <a:r>
              <a:rPr lang="ro-RO" sz="2400" b="1" dirty="0">
                <a:solidFill>
                  <a:srgbClr val="0070C0"/>
                </a:solidFill>
              </a:rPr>
              <a:t>Când? Sâmbătă</a:t>
            </a:r>
            <a:r>
              <a:rPr lang="ro-RO" sz="2400" b="1" dirty="0"/>
              <a:t>, </a:t>
            </a:r>
            <a:r>
              <a:rPr lang="ro-RO" sz="2400" b="1" dirty="0">
                <a:solidFill>
                  <a:schemeClr val="tx1"/>
                </a:solidFill>
              </a:rPr>
              <a:t>12 martie 2022, ora 09:30</a:t>
            </a:r>
          </a:p>
          <a:p>
            <a:r>
              <a:rPr lang="ro-RO" sz="2400" b="1" dirty="0">
                <a:solidFill>
                  <a:srgbClr val="0070C0"/>
                </a:solidFill>
              </a:rPr>
              <a:t>Unde? </a:t>
            </a:r>
            <a:r>
              <a:rPr lang="en-GB" sz="2400" b="1" dirty="0" err="1">
                <a:solidFill>
                  <a:srgbClr val="0070C0"/>
                </a:solidFill>
              </a:rPr>
              <a:t>Laboratorul</a:t>
            </a:r>
            <a:r>
              <a:rPr lang="en-GB" sz="2400" b="1" dirty="0">
                <a:solidFill>
                  <a:srgbClr val="0070C0"/>
                </a:solidFill>
              </a:rPr>
              <a:t> de Optic</a:t>
            </a:r>
            <a:r>
              <a:rPr lang="ro-RO" sz="2400" b="1" dirty="0">
                <a:solidFill>
                  <a:srgbClr val="0070C0"/>
                </a:solidFill>
              </a:rPr>
              <a:t>ă și Optometrie</a:t>
            </a:r>
            <a:r>
              <a:rPr lang="ro-RO" sz="2400" b="1" dirty="0">
                <a:solidFill>
                  <a:schemeClr val="tx1"/>
                </a:solidFill>
              </a:rPr>
              <a:t>, </a:t>
            </a:r>
            <a:r>
              <a:rPr lang="ro-RO" sz="2400" b="1" dirty="0" smtClean="0">
                <a:solidFill>
                  <a:schemeClr val="tx1"/>
                </a:solidFill>
              </a:rPr>
              <a:t>Clădirea </a:t>
            </a:r>
            <a:r>
              <a:rPr lang="ro-RO" sz="2400" b="1" dirty="0">
                <a:solidFill>
                  <a:schemeClr val="tx1"/>
                </a:solidFill>
              </a:rPr>
              <a:t>centrală a Universității din Craiova, Str. A.I. Cuza, nr. 13, Craiova</a:t>
            </a:r>
            <a:endParaRPr lang="ro-RO" sz="2500" b="1" dirty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2400" b="1" dirty="0">
                <a:solidFill>
                  <a:srgbClr val="0070C0"/>
                </a:solidFill>
              </a:rPr>
              <a:t>09:30-10:40 INVITAȚI: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2900" b="1" dirty="0">
                <a:solidFill>
                  <a:srgbClr val="C00000"/>
                </a:solidFill>
              </a:rPr>
              <a:t>Georgeta Maxim si Ana Onea</a:t>
            </a:r>
            <a:r>
              <a:rPr lang="ro-RO" sz="2400" b="1" dirty="0">
                <a:solidFill>
                  <a:schemeClr val="tx1"/>
                </a:solidFill>
              </a:rPr>
              <a:t>, traineri, Hoya Lens România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2900" b="1" dirty="0">
                <a:solidFill>
                  <a:srgbClr val="C00000"/>
                </a:solidFill>
              </a:rPr>
              <a:t>Simona Ivan</a:t>
            </a:r>
            <a:r>
              <a:rPr lang="ro-RO" sz="2900" b="1" dirty="0">
                <a:solidFill>
                  <a:schemeClr val="tx1"/>
                </a:solidFill>
              </a:rPr>
              <a:t>,</a:t>
            </a:r>
            <a:r>
              <a:rPr lang="ro-RO" sz="2400" b="1" dirty="0">
                <a:solidFill>
                  <a:schemeClr val="tx1"/>
                </a:solidFill>
              </a:rPr>
              <a:t> Marketing Hoya Lens România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2400" b="1" dirty="0">
                <a:solidFill>
                  <a:srgbClr val="0070C0"/>
                </a:solidFill>
              </a:rPr>
              <a:t>10:40-11:00 Sesiune de întrebări și răspunsuri</a:t>
            </a:r>
            <a:endParaRPr lang="ro-RO" sz="2400" b="1" dirty="0">
              <a:solidFill>
                <a:srgbClr val="C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o-RO" sz="2400" b="1" dirty="0">
                <a:solidFill>
                  <a:srgbClr val="C00000"/>
                </a:solidFill>
              </a:rPr>
              <a:t>Eveniment organizat </a:t>
            </a:r>
            <a:r>
              <a:rPr lang="ro-RO" sz="2500" b="1" dirty="0"/>
              <a:t>de Departamentul de Fizică din cadrul Facultății de Științe, Universitatea din Craiova</a:t>
            </a:r>
          </a:p>
          <a:p>
            <a:endParaRPr lang="ro-RO" dirty="0"/>
          </a:p>
          <a:p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8354BF0-5C2D-485C-9D65-BEE93042D8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2727" y="284233"/>
            <a:ext cx="2595420" cy="893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24698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580</TotalTime>
  <Words>97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Wisp</vt:lpstr>
      <vt:lpstr>HOYA Progressive Lenses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Lumina</dc:title>
  <dc:creator>Mihaela Udristioiu</dc:creator>
  <cp:lastModifiedBy>Lenovo</cp:lastModifiedBy>
  <cp:revision>56</cp:revision>
  <dcterms:created xsi:type="dcterms:W3CDTF">2021-03-14T16:16:26Z</dcterms:created>
  <dcterms:modified xsi:type="dcterms:W3CDTF">2022-03-09T06:46:34Z</dcterms:modified>
</cp:coreProperties>
</file>