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601200" cy="12801600" type="A3"/>
  <p:notesSz cx="9926638" cy="14355763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2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2" autoAdjust="0"/>
  </p:normalViewPr>
  <p:slideViewPr>
    <p:cSldViewPr>
      <p:cViewPr>
        <p:scale>
          <a:sx n="51" d="100"/>
          <a:sy n="51" d="100"/>
        </p:scale>
        <p:origin x="-1842" y="-7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2402" cy="718135"/>
          </a:xfrm>
          <a:prstGeom prst="rect">
            <a:avLst/>
          </a:prstGeom>
        </p:spPr>
        <p:txBody>
          <a:bodyPr vert="horz" lIns="133703" tIns="66851" rIns="133703" bIns="66851" rtlCol="0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899" y="2"/>
            <a:ext cx="4302400" cy="718135"/>
          </a:xfrm>
          <a:prstGeom prst="rect">
            <a:avLst/>
          </a:prstGeom>
        </p:spPr>
        <p:txBody>
          <a:bodyPr vert="horz" lIns="133703" tIns="66851" rIns="133703" bIns="66851" rtlCol="0"/>
          <a:lstStyle>
            <a:lvl1pPr algn="r">
              <a:defRPr sz="1700"/>
            </a:lvl1pPr>
          </a:lstStyle>
          <a:p>
            <a:fld id="{CD6233A3-1921-4B51-8076-D9F5608763C9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1076325"/>
            <a:ext cx="4040188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703" tIns="66851" rIns="133703" bIns="668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1964" y="6818815"/>
            <a:ext cx="7942714" cy="6460902"/>
          </a:xfrm>
          <a:prstGeom prst="rect">
            <a:avLst/>
          </a:prstGeom>
        </p:spPr>
        <p:txBody>
          <a:bodyPr vert="horz" lIns="133703" tIns="66851" rIns="133703" bIns="6685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13635320"/>
            <a:ext cx="4302402" cy="718134"/>
          </a:xfrm>
          <a:prstGeom prst="rect">
            <a:avLst/>
          </a:prstGeom>
        </p:spPr>
        <p:txBody>
          <a:bodyPr vert="horz" lIns="133703" tIns="66851" rIns="133703" bIns="66851" rtlCol="0" anchor="b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899" y="13635320"/>
            <a:ext cx="4302400" cy="718134"/>
          </a:xfrm>
          <a:prstGeom prst="rect">
            <a:avLst/>
          </a:prstGeom>
        </p:spPr>
        <p:txBody>
          <a:bodyPr vert="horz" lIns="133703" tIns="66851" rIns="133703" bIns="66851" rtlCol="0" anchor="b"/>
          <a:lstStyle>
            <a:lvl1pPr algn="r">
              <a:defRPr sz="1700"/>
            </a:lvl1pPr>
          </a:lstStyle>
          <a:p>
            <a:fld id="{4CE4C99B-0E82-412C-95C7-B9D1190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760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4"/>
            <a:ext cx="8161020" cy="274404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1B03-6523-4A76-B187-56750A1633A2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ED8F-525D-4B31-9518-8BA58C21C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9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1B03-6523-4A76-B187-56750A1633A2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ED8F-525D-4B31-9518-8BA58C21C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2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58"/>
            <a:ext cx="2160270" cy="109228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512658"/>
            <a:ext cx="6320790" cy="109228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1B03-6523-4A76-B187-56750A1633A2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ED8F-525D-4B31-9518-8BA58C21C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40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1B03-6523-4A76-B187-56750A1633A2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ED8F-525D-4B31-9518-8BA58C21C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683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5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1B03-6523-4A76-B187-56750A1633A2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ED8F-525D-4B31-9518-8BA58C21C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5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1B03-6523-4A76-B187-56750A1633A2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ED8F-525D-4B31-9518-8BA58C21C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37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1B03-6523-4A76-B187-56750A1633A2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ED8F-525D-4B31-9518-8BA58C21C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018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1B03-6523-4A76-B187-56750A1633A2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ED8F-525D-4B31-9518-8BA58C21C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1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1B03-6523-4A76-B187-56750A1633A2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ED8F-525D-4B31-9518-8BA58C21C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59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509694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2678854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1B03-6523-4A76-B187-56750A1633A2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ED8F-525D-4B31-9518-8BA58C21C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86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1B03-6523-4A76-B187-56750A1633A2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ED8F-525D-4B31-9518-8BA58C21C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6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71B03-6523-4A76-B187-56750A1633A2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2ED8F-525D-4B31-9518-8BA58C21C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45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unarga001\AppData\Local\Microsoft\Windows\Temporary Internet Files\Content.Outlook\6N4RQX4H\Logo Pirelli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6" y="613715"/>
            <a:ext cx="3060309" cy="103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08112" y="3448472"/>
            <a:ext cx="8719231" cy="4084195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just"/>
            <a:r>
              <a:rPr lang="en-US" sz="2700" dirty="0" smtClean="0">
                <a:solidFill>
                  <a:schemeClr val="bg1"/>
                </a:solidFill>
              </a:rPr>
              <a:t>Pirelli Tyres Romania &amp; the University of Craiova is organizing a special event for student development. This is to improve their </a:t>
            </a:r>
            <a:r>
              <a:rPr lang="en-US" sz="2700" dirty="0">
                <a:solidFill>
                  <a:schemeClr val="bg1"/>
                </a:solidFill>
              </a:rPr>
              <a:t>interpersonal </a:t>
            </a:r>
            <a:r>
              <a:rPr lang="en-US" sz="2700" dirty="0" smtClean="0">
                <a:solidFill>
                  <a:schemeClr val="bg1"/>
                </a:solidFill>
              </a:rPr>
              <a:t>communication and teamwork, as well as discovering their </a:t>
            </a:r>
            <a:r>
              <a:rPr lang="en-US" sz="2700" dirty="0">
                <a:solidFill>
                  <a:schemeClr val="bg1"/>
                </a:solidFill>
              </a:rPr>
              <a:t>hidden </a:t>
            </a:r>
            <a:r>
              <a:rPr lang="en-US" sz="2700" dirty="0" smtClean="0">
                <a:solidFill>
                  <a:schemeClr val="bg1"/>
                </a:solidFill>
              </a:rPr>
              <a:t>potential.</a:t>
            </a:r>
          </a:p>
          <a:p>
            <a:pPr algn="ctr"/>
            <a:endParaRPr lang="en-US" sz="11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5400" b="1" dirty="0" smtClean="0">
                <a:solidFill>
                  <a:srgbClr val="FFC000"/>
                </a:solidFill>
              </a:rPr>
              <a:t>21 October 2016</a:t>
            </a:r>
          </a:p>
          <a:p>
            <a:pPr algn="ctr"/>
            <a:r>
              <a:rPr lang="en-US" sz="2800" b="1" dirty="0" smtClean="0">
                <a:solidFill>
                  <a:srgbClr val="FFC000"/>
                </a:solidFill>
              </a:rPr>
              <a:t>University of Craiova</a:t>
            </a:r>
            <a:r>
              <a:rPr lang="ro-RO" sz="2800" b="1" dirty="0" smtClean="0">
                <a:solidFill>
                  <a:srgbClr val="FFC000"/>
                </a:solidFill>
              </a:rPr>
              <a:t>,</a:t>
            </a:r>
            <a:r>
              <a:rPr lang="en-US" sz="2800" b="1" dirty="0" smtClean="0">
                <a:solidFill>
                  <a:srgbClr val="FFC000"/>
                </a:solidFill>
              </a:rPr>
              <a:t> Street Alexandru </a:t>
            </a:r>
            <a:r>
              <a:rPr lang="en-US" sz="2800" b="1" dirty="0" err="1" smtClean="0">
                <a:solidFill>
                  <a:srgbClr val="FFC000"/>
                </a:solidFill>
              </a:rPr>
              <a:t>Ioan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Cuza</a:t>
            </a:r>
            <a:r>
              <a:rPr lang="en-US" sz="2800" b="1" dirty="0" smtClean="0">
                <a:solidFill>
                  <a:srgbClr val="FFC000"/>
                </a:solidFill>
              </a:rPr>
              <a:t>, 13</a:t>
            </a:r>
            <a:r>
              <a:rPr lang="ro-RO" sz="2800" b="1" dirty="0" smtClean="0">
                <a:solidFill>
                  <a:srgbClr val="FFC000"/>
                </a:solidFill>
              </a:rPr>
              <a:t> </a:t>
            </a:r>
            <a:endParaRPr lang="en-US" sz="2800" b="1" dirty="0" smtClean="0">
              <a:solidFill>
                <a:srgbClr val="FFC00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FFC000"/>
                </a:solidFill>
              </a:rPr>
              <a:t>Blue meeting room</a:t>
            </a:r>
            <a:r>
              <a:rPr lang="ro-RO" sz="2800" b="1" dirty="0" smtClean="0">
                <a:solidFill>
                  <a:srgbClr val="FFC000"/>
                </a:solidFill>
              </a:rPr>
              <a:t> </a:t>
            </a:r>
            <a:endParaRPr lang="en-US" sz="2800" b="1" dirty="0" smtClean="0">
              <a:solidFill>
                <a:srgbClr val="FFC000"/>
              </a:solidFill>
            </a:endParaRPr>
          </a:p>
          <a:p>
            <a:pPr algn="ctr"/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8112" y="2139105"/>
            <a:ext cx="85853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</a:rPr>
              <a:t> STUDY FOR YOUR </a:t>
            </a:r>
            <a:r>
              <a:rPr lang="en-US" sz="6000" b="1" dirty="0">
                <a:solidFill>
                  <a:schemeClr val="bg1"/>
                </a:solidFill>
              </a:rPr>
              <a:t>FUTURE</a:t>
            </a:r>
            <a:endParaRPr lang="it-IT" sz="60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8112" y="11915799"/>
            <a:ext cx="8784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Don’t wait, send your CV </a:t>
            </a:r>
            <a:r>
              <a:rPr lang="en-US" sz="2000" b="1" dirty="0" smtClean="0">
                <a:solidFill>
                  <a:srgbClr val="FF0000"/>
                </a:solidFill>
              </a:rPr>
              <a:t> through  </a:t>
            </a:r>
            <a:r>
              <a:rPr lang="en-US" sz="2000" b="1" dirty="0">
                <a:solidFill>
                  <a:srgbClr val="FF0000"/>
                </a:solidFill>
              </a:rPr>
              <a:t>the website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b="1" u="sng" dirty="0" smtClean="0">
                <a:solidFill>
                  <a:srgbClr val="FFC000"/>
                </a:solidFill>
              </a:rPr>
              <a:t>www.pirelli.ro/cariere</a:t>
            </a: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1641" y="8502674"/>
            <a:ext cx="560405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chemeClr val="bg1"/>
                </a:solidFill>
              </a:rPr>
              <a:t>Agenda</a:t>
            </a: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9.00 – Students registration</a:t>
            </a:r>
            <a:r>
              <a:rPr lang="it-IT" sz="27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2700" dirty="0" smtClean="0">
                <a:solidFill>
                  <a:schemeClr val="bg1"/>
                </a:solidFill>
              </a:rPr>
              <a:t>10.00 – Pirelli </a:t>
            </a:r>
            <a:r>
              <a:rPr lang="en-US" sz="2700" dirty="0">
                <a:solidFill>
                  <a:schemeClr val="bg1"/>
                </a:solidFill>
              </a:rPr>
              <a:t>Tyres Romania </a:t>
            </a:r>
            <a:r>
              <a:rPr lang="en-US" sz="2700" dirty="0" smtClean="0">
                <a:solidFill>
                  <a:schemeClr val="bg1"/>
                </a:solidFill>
              </a:rPr>
              <a:t>history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smtClean="0">
                <a:solidFill>
                  <a:schemeClr val="bg1"/>
                </a:solidFill>
              </a:rPr>
              <a:t>    (Ayhan Guven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smtClean="0">
                <a:solidFill>
                  <a:schemeClr val="bg1"/>
                </a:solidFill>
              </a:rPr>
              <a:t>– General Director)</a:t>
            </a:r>
          </a:p>
          <a:p>
            <a:r>
              <a:rPr lang="en-US" sz="2700" dirty="0" smtClean="0">
                <a:solidFill>
                  <a:schemeClr val="bg1"/>
                </a:solidFill>
              </a:rPr>
              <a:t>10.15 – Pirelli Brand</a:t>
            </a:r>
            <a:endParaRPr lang="it-IT" sz="2700" dirty="0" smtClean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10.30 – Interactive activities</a:t>
            </a:r>
          </a:p>
          <a:p>
            <a:r>
              <a:rPr lang="en-US" sz="2700" dirty="0" smtClean="0">
                <a:solidFill>
                  <a:schemeClr val="bg1"/>
                </a:solidFill>
              </a:rPr>
              <a:t>12.30 – Lunch &amp; Coffee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691" y="7892200"/>
            <a:ext cx="3013381" cy="3837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P:\documente eveniment\Stema_UCV_size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693" y="485163"/>
            <a:ext cx="1068187" cy="1451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96144" y="7245869"/>
            <a:ext cx="8297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T</a:t>
            </a:r>
            <a:r>
              <a:rPr lang="en-US" sz="3600" b="1" dirty="0" smtClean="0">
                <a:solidFill>
                  <a:schemeClr val="bg1"/>
                </a:solidFill>
              </a:rPr>
              <a:t>ogether we can make it happen!</a:t>
            </a:r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st1cepleci\Downloads\sigla osppec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135" y="383735"/>
            <a:ext cx="2490585" cy="140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920" y="413155"/>
            <a:ext cx="1743958" cy="1451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740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</TotalTime>
  <Words>105</Words>
  <Application>Microsoft Office PowerPoint</Application>
  <PresentationFormat>A3 Paper (297x420 mm)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Pirelli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Dunarintu Gabriela Daniela, RO</dc:creator>
  <cp:lastModifiedBy>user</cp:lastModifiedBy>
  <cp:revision>104</cp:revision>
  <cp:lastPrinted>2014-10-01T13:08:21Z</cp:lastPrinted>
  <dcterms:created xsi:type="dcterms:W3CDTF">2013-08-28T11:30:48Z</dcterms:created>
  <dcterms:modified xsi:type="dcterms:W3CDTF">2016-10-17T12:23:16Z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1663155588</vt:i4>
  </property>
  <property fmtid="{D5CDD505-2E9C-101B-9397-08002B2CF9AE}" pid="3" name="_NewReviewCycle">
    <vt:lpwstr/>
  </property>
  <property fmtid="{D5CDD505-2E9C-101B-9397-08002B2CF9AE}" pid="4" name="_EmailSubject">
    <vt:lpwstr>afis mare</vt:lpwstr>
  </property>
  <property fmtid="{D5CDD505-2E9C-101B-9397-08002B2CF9AE}" pid="5" name="_AuthorEmail">
    <vt:lpwstr>Elena.Manea@pirelli.com</vt:lpwstr>
  </property>
  <property fmtid="{D5CDD505-2E9C-101B-9397-08002B2CF9AE}" pid="6" name="_AuthorEmailDisplayName">
    <vt:lpwstr>Manea Elena, RO</vt:lpwstr>
  </property>
  <property fmtid="{D5CDD505-2E9C-101B-9397-08002B2CF9AE}" pid="7" name="_PreviousAdHocReviewCycleID">
    <vt:i4>-1542843025</vt:i4>
  </property>
  <property fmtid="{D5CDD505-2E9C-101B-9397-08002B2CF9AE}" pid="8" name="Classification">
    <vt:lpwstr>Internal Use Only - Pirelli Data Classification</vt:lpwstr>
  </property>
</Properties>
</file>