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8" r:id="rId3"/>
    <p:sldId id="260" r:id="rId4"/>
    <p:sldId id="259" r:id="rId5"/>
    <p:sldId id="261" r:id="rId6"/>
    <p:sldId id="262" r:id="rId7"/>
    <p:sldId id="263" r:id="rId8"/>
    <p:sldId id="288" r:id="rId9"/>
    <p:sldId id="289" r:id="rId10"/>
    <p:sldId id="290" r:id="rId11"/>
    <p:sldId id="291" r:id="rId12"/>
    <p:sldId id="293" r:id="rId13"/>
    <p:sldId id="292" r:id="rId14"/>
    <p:sldId id="264" r:id="rId15"/>
    <p:sldId id="265" r:id="rId16"/>
    <p:sldId id="266" r:id="rId17"/>
    <p:sldId id="267" r:id="rId18"/>
    <p:sldId id="287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1806E-3038-4867-9AD1-36B7E95E734F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007C2-D292-4155-AA1B-C67E650FE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110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43" y="5326901"/>
            <a:ext cx="4983191" cy="36032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50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07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1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85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042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6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737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64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705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9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D61E-A5FE-48AC-9D4C-63F7E6FB61C7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E370-A006-4AAA-8CFE-9F7160B8C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79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Gradient_DarkBlue_18x12_PK_4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77800" y="890588"/>
            <a:ext cx="87407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177800" y="908050"/>
            <a:ext cx="8751888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 defTabSz="9017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017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017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017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017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 altLang="en-US" sz="5400" b="1"/>
              <a:t>Ford Romania</a:t>
            </a:r>
            <a:endParaRPr lang="en-GB" altLang="en-US" sz="4000" b="1"/>
          </a:p>
          <a:p>
            <a:r>
              <a:rPr lang="en-GB" altLang="en-US" sz="4000" b="1"/>
              <a:t>2014 Masters Internship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37CB7CB8-BA09-4859-8545-1E59A802F1B4}" type="slidenum">
              <a:rPr lang="en-GB" smtClean="0"/>
              <a:pPr>
                <a:defRPr/>
              </a:pPr>
              <a:t>1</a:t>
            </a:fld>
            <a:r>
              <a:rPr lang="en-GB" smtClean="0"/>
              <a:t>-10</a:t>
            </a: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981325"/>
            <a:ext cx="42227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7370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931863"/>
            <a:ext cx="7212013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143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0175"/>
            <a:ext cx="7212013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615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76200"/>
            <a:ext cx="721201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871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0"/>
            <a:ext cx="7212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239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-1"/>
            <a:ext cx="721201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036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-1"/>
            <a:ext cx="721201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977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0"/>
            <a:ext cx="7212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5458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0"/>
            <a:ext cx="7212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2447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"/>
            <a:ext cx="7212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359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81013"/>
            <a:ext cx="7212013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245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563563"/>
            <a:ext cx="72120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172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03225"/>
            <a:ext cx="7212013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396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14325"/>
            <a:ext cx="7212013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540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79425"/>
            <a:ext cx="7212013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090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79425"/>
            <a:ext cx="7212013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375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685800"/>
            <a:ext cx="721201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820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730250"/>
            <a:ext cx="7212013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79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8</Words>
  <Application>Microsoft Office PowerPoint</Application>
  <PresentationFormat>On-screen Show (4:3)</PresentationFormat>
  <Paragraphs>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Ford Motor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Chirca, Mugur (M.C.)</dc:creator>
  <cp:lastModifiedBy>AE</cp:lastModifiedBy>
  <cp:revision>25</cp:revision>
  <cp:lastPrinted>2014-04-15T07:02:01Z</cp:lastPrinted>
  <dcterms:created xsi:type="dcterms:W3CDTF">2014-03-04T07:08:05Z</dcterms:created>
  <dcterms:modified xsi:type="dcterms:W3CDTF">2014-04-15T12:42:15Z</dcterms:modified>
</cp:coreProperties>
</file>