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5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5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6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1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9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7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4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9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9D5CD-7911-4345-AAF4-A6BBAE839F86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990B-7EE0-4658-B89B-F52D1E526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1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50" y="552901"/>
            <a:ext cx="1060215" cy="3428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8090" y="46271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ANGAJEAZ</a:t>
            </a:r>
            <a:r>
              <a:rPr lang="ro-RO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GB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OPERATORI CALIFICA</a:t>
            </a:r>
            <a:r>
              <a:rPr lang="ro-RO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ȚI </a:t>
            </a:r>
            <a:r>
              <a:rPr lang="ro-RO" sz="2800" dirty="0" smtClean="0">
                <a:solidFill>
                  <a:srgbClr val="0000FF"/>
                </a:solidFill>
              </a:rPr>
              <a:t>(întreținere și reparații)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490" y="1110343"/>
            <a:ext cx="112807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smtClean="0">
                <a:solidFill>
                  <a:srgbClr val="0000FF"/>
                </a:solidFill>
              </a:rPr>
              <a:t>Cerințe</a:t>
            </a:r>
            <a:r>
              <a:rPr lang="en-GB" sz="2400" b="1" dirty="0" smtClean="0">
                <a:solidFill>
                  <a:srgbClr val="0000FF"/>
                </a:solidFill>
              </a:rPr>
              <a:t>:</a:t>
            </a:r>
            <a:r>
              <a:rPr lang="en-GB" sz="2000" dirty="0" smtClean="0"/>
              <a:t> minim </a:t>
            </a:r>
            <a:r>
              <a:rPr lang="ro-RO" sz="2000" dirty="0" smtClean="0"/>
              <a:t>școala profesională sau liceu, cu diplomă de calificare în domeniul electric, electromecanic, energetic, mecanic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6491" y="2080727"/>
            <a:ext cx="106928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smtClean="0">
                <a:solidFill>
                  <a:srgbClr val="0000FF"/>
                </a:solidFill>
              </a:rPr>
              <a:t>Beneficii</a:t>
            </a:r>
            <a:r>
              <a:rPr lang="en-GB" sz="2400" b="1" dirty="0">
                <a:solidFill>
                  <a:srgbClr val="0000FF"/>
                </a:solidFill>
              </a:rPr>
              <a:t> </a:t>
            </a:r>
            <a:r>
              <a:rPr lang="en-GB" sz="2400" b="1" dirty="0" smtClean="0">
                <a:solidFill>
                  <a:srgbClr val="0000FF"/>
                </a:solidFill>
              </a:rPr>
              <a:t>:</a:t>
            </a:r>
            <a:endParaRPr lang="ro-RO" sz="2400" b="1" dirty="0" smtClean="0">
              <a:solidFill>
                <a:srgbClr val="0000FF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Salariu competitiv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Transport public asigurat/decontat în Craiova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Decontarea unei părți din valoarea abonamentului la curse intra-județene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Tichete de masă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Prime de vacanță, Crăciun, Paște, 8/9 marte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Sporuri, în funcție de secția unde lucrează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Cursuri/training-uri atât la angajare, cât și ulterioare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Posibilitatea de a promova atunci când apar posturi vacante în organizație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o-RO" dirty="0" smtClean="0"/>
              <a:t>Oportunitatea de a lucra și de a evolua într-un mediu de lucru ultra-modern, cu tehnologie de ultimă generație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97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Ford Motor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Petcu, Oana (I.A.)</dc:creator>
  <cp:lastModifiedBy>Petcu, Oana (I.A.)</cp:lastModifiedBy>
  <cp:revision>2</cp:revision>
  <dcterms:created xsi:type="dcterms:W3CDTF">2019-03-11T12:20:54Z</dcterms:created>
  <dcterms:modified xsi:type="dcterms:W3CDTF">2019-03-11T12:30:55Z</dcterms:modified>
</cp:coreProperties>
</file>