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5760" userDrawn="1">
          <p15:clr>
            <a:srgbClr val="A4A3A4"/>
          </p15:clr>
        </p15:guide>
        <p15:guide id="4" pos="1920" userDrawn="1">
          <p15:clr>
            <a:srgbClr val="A4A3A4"/>
          </p15:clr>
        </p15:guide>
        <p15:guide id="6" orient="horz" pos="1488" userDrawn="1">
          <p15:clr>
            <a:srgbClr val="A4A3A4"/>
          </p15:clr>
        </p15:guide>
        <p15:guide id="7" orient="horz" pos="864" userDrawn="1">
          <p15:clr>
            <a:srgbClr val="A4A3A4"/>
          </p15:clr>
        </p15:guide>
        <p15:guide id="8" pos="1800" userDrawn="1">
          <p15:clr>
            <a:srgbClr val="A4A3A4"/>
          </p15:clr>
        </p15:guide>
        <p15:guide id="9" orient="horz" pos="3504" userDrawn="1">
          <p15:clr>
            <a:srgbClr val="A4A3A4"/>
          </p15:clr>
        </p15:guide>
        <p15:guide id="10" orient="horz" pos="384" userDrawn="1">
          <p15:clr>
            <a:srgbClr val="A4A3A4"/>
          </p15:clr>
        </p15:guide>
        <p15:guide id="11" orient="horz" pos="1656" userDrawn="1">
          <p15:clr>
            <a:srgbClr val="A4A3A4"/>
          </p15:clr>
        </p15:guide>
        <p15:guide id="12" orient="horz" pos="25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5B"/>
    <a:srgbClr val="AAAAAA"/>
    <a:srgbClr val="BED731"/>
    <a:srgbClr val="BFD732"/>
    <a:srgbClr val="000000"/>
    <a:srgbClr val="00465A"/>
    <a:srgbClr val="004253"/>
    <a:srgbClr val="BED732"/>
    <a:srgbClr val="030907"/>
    <a:srgbClr val="0047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422" y="67"/>
      </p:cViewPr>
      <p:guideLst>
        <p:guide orient="horz" pos="2160"/>
        <p:guide pos="3840"/>
        <p:guide pos="5760"/>
        <p:guide pos="1920"/>
        <p:guide orient="horz" pos="1488"/>
        <p:guide orient="horz" pos="864"/>
        <p:guide pos="1800"/>
        <p:guide orient="horz" pos="3504"/>
        <p:guide orient="horz" pos="384"/>
        <p:guide orient="horz" pos="1656"/>
        <p:guide orient="horz" pos="2592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0" d="100"/>
          <a:sy n="90" d="100"/>
        </p:scale>
        <p:origin x="23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D2A31A-53E0-450D-B88A-C25C0F59FB09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BBF7E-1015-4332-B23A-E063499CC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866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1313F4-C478-4989-9E6B-7CC86A513A4E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B8BFAE-7509-4B89-933B-83B8F0FAA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966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/Pattern field teal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150" y="1587791"/>
            <a:ext cx="11296650" cy="3657600"/>
          </a:xfrm>
        </p:spPr>
        <p:txBody>
          <a:bodyPr anchor="t"/>
          <a:lstStyle>
            <a:lvl1pPr algn="l">
              <a:defRPr sz="4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8150" y="5334000"/>
            <a:ext cx="11296650" cy="365760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11" name="Group 2"/>
          <p:cNvGrpSpPr>
            <a:grpSpLocks/>
          </p:cNvGrpSpPr>
          <p:nvPr userDrawn="1"/>
        </p:nvGrpSpPr>
        <p:grpSpPr bwMode="auto">
          <a:xfrm>
            <a:off x="9411162" y="465891"/>
            <a:ext cx="2326658" cy="925268"/>
            <a:chOff x="7132" y="352"/>
            <a:chExt cx="1725" cy="686"/>
          </a:xfrm>
        </p:grpSpPr>
        <p:sp>
          <p:nvSpPr>
            <p:cNvPr id="12" name="Freeform 3"/>
            <p:cNvSpPr>
              <a:spLocks noChangeArrowheads="1"/>
            </p:cNvSpPr>
            <p:nvPr/>
          </p:nvSpPr>
          <p:spPr bwMode="auto">
            <a:xfrm>
              <a:off x="7344" y="579"/>
              <a:ext cx="1512" cy="239"/>
            </a:xfrm>
            <a:custGeom>
              <a:avLst/>
              <a:gdLst>
                <a:gd name="T0" fmla="*/ 6673 w 6674"/>
                <a:gd name="T1" fmla="*/ 110 h 1057"/>
                <a:gd name="T2" fmla="*/ 6263 w 6674"/>
                <a:gd name="T3" fmla="*/ 206 h 1057"/>
                <a:gd name="T4" fmla="*/ 6153 w 6674"/>
                <a:gd name="T5" fmla="*/ 1054 h 1057"/>
                <a:gd name="T6" fmla="*/ 6039 w 6674"/>
                <a:gd name="T7" fmla="*/ 958 h 1057"/>
                <a:gd name="T8" fmla="*/ 5722 w 6674"/>
                <a:gd name="T9" fmla="*/ 206 h 1057"/>
                <a:gd name="T10" fmla="*/ 5629 w 6674"/>
                <a:gd name="T11" fmla="*/ 96 h 1057"/>
                <a:gd name="T12" fmla="*/ 6582 w 6674"/>
                <a:gd name="T13" fmla="*/ 0 h 1057"/>
                <a:gd name="T14" fmla="*/ 4633 w 6674"/>
                <a:gd name="T15" fmla="*/ 370 h 1057"/>
                <a:gd name="T16" fmla="*/ 4523 w 6674"/>
                <a:gd name="T17" fmla="*/ 1054 h 1057"/>
                <a:gd name="T18" fmla="*/ 4409 w 6674"/>
                <a:gd name="T19" fmla="*/ 958 h 1057"/>
                <a:gd name="T20" fmla="*/ 4519 w 6674"/>
                <a:gd name="T21" fmla="*/ 0 h 1057"/>
                <a:gd name="T22" fmla="*/ 4605 w 6674"/>
                <a:gd name="T23" fmla="*/ 43 h 1057"/>
                <a:gd name="T24" fmla="*/ 5212 w 6674"/>
                <a:gd name="T25" fmla="*/ 96 h 1057"/>
                <a:gd name="T26" fmla="*/ 5326 w 6674"/>
                <a:gd name="T27" fmla="*/ 0 h 1057"/>
                <a:gd name="T28" fmla="*/ 5436 w 6674"/>
                <a:gd name="T29" fmla="*/ 958 h 1057"/>
                <a:gd name="T30" fmla="*/ 5322 w 6674"/>
                <a:gd name="T31" fmla="*/ 1054 h 1057"/>
                <a:gd name="T32" fmla="*/ 4633 w 6674"/>
                <a:gd name="T33" fmla="*/ 370 h 1057"/>
                <a:gd name="T34" fmla="*/ 4045 w 6674"/>
                <a:gd name="T35" fmla="*/ 848 h 1057"/>
                <a:gd name="T36" fmla="*/ 4138 w 6674"/>
                <a:gd name="T37" fmla="*/ 958 h 1057"/>
                <a:gd name="T38" fmla="*/ 3383 w 6674"/>
                <a:gd name="T39" fmla="*/ 1054 h 1057"/>
                <a:gd name="T40" fmla="*/ 3273 w 6674"/>
                <a:gd name="T41" fmla="*/ 96 h 1057"/>
                <a:gd name="T42" fmla="*/ 4045 w 6674"/>
                <a:gd name="T43" fmla="*/ 0 h 1057"/>
                <a:gd name="T44" fmla="*/ 4138 w 6674"/>
                <a:gd name="T45" fmla="*/ 110 h 1057"/>
                <a:gd name="T46" fmla="*/ 3497 w 6674"/>
                <a:gd name="T47" fmla="*/ 206 h 1057"/>
                <a:gd name="T48" fmla="*/ 3916 w 6674"/>
                <a:gd name="T49" fmla="*/ 415 h 1057"/>
                <a:gd name="T50" fmla="*/ 4009 w 6674"/>
                <a:gd name="T51" fmla="*/ 525 h 1057"/>
                <a:gd name="T52" fmla="*/ 3497 w 6674"/>
                <a:gd name="T53" fmla="*/ 620 h 1057"/>
                <a:gd name="T54" fmla="*/ 2939 w 6674"/>
                <a:gd name="T55" fmla="*/ 958 h 1057"/>
                <a:gd name="T56" fmla="*/ 2825 w 6674"/>
                <a:gd name="T57" fmla="*/ 1054 h 1057"/>
                <a:gd name="T58" fmla="*/ 2715 w 6674"/>
                <a:gd name="T59" fmla="*/ 96 h 1057"/>
                <a:gd name="T60" fmla="*/ 2829 w 6674"/>
                <a:gd name="T61" fmla="*/ 0 h 1057"/>
                <a:gd name="T62" fmla="*/ 2939 w 6674"/>
                <a:gd name="T63" fmla="*/ 958 h 1057"/>
                <a:gd name="T64" fmla="*/ 1621 w 6674"/>
                <a:gd name="T65" fmla="*/ 0 h 1057"/>
                <a:gd name="T66" fmla="*/ 1512 w 6674"/>
                <a:gd name="T67" fmla="*/ 958 h 1057"/>
                <a:gd name="T68" fmla="*/ 1924 w 6674"/>
                <a:gd name="T69" fmla="*/ 1054 h 1057"/>
                <a:gd name="T70" fmla="*/ 1924 w 6674"/>
                <a:gd name="T71" fmla="*/ 0 h 1057"/>
                <a:gd name="T72" fmla="*/ 1734 w 6674"/>
                <a:gd name="T73" fmla="*/ 851 h 1057"/>
                <a:gd name="T74" fmla="*/ 1915 w 6674"/>
                <a:gd name="T75" fmla="*/ 203 h 1057"/>
                <a:gd name="T76" fmla="*/ 1915 w 6674"/>
                <a:gd name="T77" fmla="*/ 851 h 1057"/>
                <a:gd name="T78" fmla="*/ 1025 w 6674"/>
                <a:gd name="T79" fmla="*/ 0 h 1057"/>
                <a:gd name="T80" fmla="*/ 42 w 6674"/>
                <a:gd name="T81" fmla="*/ 901 h 1057"/>
                <a:gd name="T82" fmla="*/ 105 w 6674"/>
                <a:gd name="T83" fmla="*/ 1054 h 1057"/>
                <a:gd name="T84" fmla="*/ 367 w 6674"/>
                <a:gd name="T85" fmla="*/ 863 h 1057"/>
                <a:gd name="T86" fmla="*/ 936 w 6674"/>
                <a:gd name="T87" fmla="*/ 960 h 1057"/>
                <a:gd name="T88" fmla="*/ 1051 w 6674"/>
                <a:gd name="T89" fmla="*/ 1056 h 1057"/>
                <a:gd name="T90" fmla="*/ 1160 w 6674"/>
                <a:gd name="T91" fmla="*/ 98 h 1057"/>
                <a:gd name="T92" fmla="*/ 551 w 6674"/>
                <a:gd name="T93" fmla="*/ 681 h 1057"/>
                <a:gd name="T94" fmla="*/ 941 w 6674"/>
                <a:gd name="T95" fmla="*/ 681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674" h="1057">
                  <a:moveTo>
                    <a:pt x="6673" y="96"/>
                  </a:moveTo>
                  <a:lnTo>
                    <a:pt x="6673" y="110"/>
                  </a:lnTo>
                  <a:cubicBezTo>
                    <a:pt x="6671" y="161"/>
                    <a:pt x="6654" y="206"/>
                    <a:pt x="6580" y="206"/>
                  </a:cubicBezTo>
                  <a:lnTo>
                    <a:pt x="6263" y="206"/>
                  </a:lnTo>
                  <a:lnTo>
                    <a:pt x="6263" y="958"/>
                  </a:lnTo>
                  <a:cubicBezTo>
                    <a:pt x="6263" y="1041"/>
                    <a:pt x="6210" y="1054"/>
                    <a:pt x="6153" y="1054"/>
                  </a:cubicBezTo>
                  <a:lnTo>
                    <a:pt x="6149" y="1054"/>
                  </a:lnTo>
                  <a:cubicBezTo>
                    <a:pt x="6092" y="1054"/>
                    <a:pt x="6039" y="1043"/>
                    <a:pt x="6039" y="958"/>
                  </a:cubicBezTo>
                  <a:lnTo>
                    <a:pt x="6039" y="206"/>
                  </a:lnTo>
                  <a:lnTo>
                    <a:pt x="5722" y="206"/>
                  </a:lnTo>
                  <a:cubicBezTo>
                    <a:pt x="5648" y="206"/>
                    <a:pt x="5631" y="161"/>
                    <a:pt x="5629" y="110"/>
                  </a:cubicBezTo>
                  <a:lnTo>
                    <a:pt x="5629" y="96"/>
                  </a:lnTo>
                  <a:cubicBezTo>
                    <a:pt x="5631" y="45"/>
                    <a:pt x="5648" y="0"/>
                    <a:pt x="5722" y="0"/>
                  </a:cubicBezTo>
                  <a:lnTo>
                    <a:pt x="6582" y="0"/>
                  </a:lnTo>
                  <a:cubicBezTo>
                    <a:pt x="6654" y="0"/>
                    <a:pt x="6671" y="45"/>
                    <a:pt x="6673" y="96"/>
                  </a:cubicBezTo>
                  <a:close/>
                  <a:moveTo>
                    <a:pt x="4633" y="370"/>
                  </a:moveTo>
                  <a:lnTo>
                    <a:pt x="4633" y="958"/>
                  </a:lnTo>
                  <a:cubicBezTo>
                    <a:pt x="4633" y="1041"/>
                    <a:pt x="4580" y="1054"/>
                    <a:pt x="4523" y="1054"/>
                  </a:cubicBezTo>
                  <a:lnTo>
                    <a:pt x="4519" y="1054"/>
                  </a:lnTo>
                  <a:cubicBezTo>
                    <a:pt x="4461" y="1054"/>
                    <a:pt x="4409" y="1043"/>
                    <a:pt x="4409" y="958"/>
                  </a:cubicBezTo>
                  <a:lnTo>
                    <a:pt x="4409" y="96"/>
                  </a:lnTo>
                  <a:cubicBezTo>
                    <a:pt x="4409" y="13"/>
                    <a:pt x="4461" y="0"/>
                    <a:pt x="4519" y="0"/>
                  </a:cubicBezTo>
                  <a:lnTo>
                    <a:pt x="4523" y="0"/>
                  </a:lnTo>
                  <a:cubicBezTo>
                    <a:pt x="4569" y="0"/>
                    <a:pt x="4605" y="43"/>
                    <a:pt x="4605" y="43"/>
                  </a:cubicBezTo>
                  <a:lnTo>
                    <a:pt x="5212" y="683"/>
                  </a:lnTo>
                  <a:lnTo>
                    <a:pt x="5212" y="96"/>
                  </a:lnTo>
                  <a:cubicBezTo>
                    <a:pt x="5212" y="13"/>
                    <a:pt x="5265" y="0"/>
                    <a:pt x="5322" y="0"/>
                  </a:cubicBezTo>
                  <a:lnTo>
                    <a:pt x="5326" y="0"/>
                  </a:lnTo>
                  <a:cubicBezTo>
                    <a:pt x="5383" y="0"/>
                    <a:pt x="5436" y="11"/>
                    <a:pt x="5436" y="96"/>
                  </a:cubicBezTo>
                  <a:lnTo>
                    <a:pt x="5436" y="958"/>
                  </a:lnTo>
                  <a:cubicBezTo>
                    <a:pt x="5436" y="1041"/>
                    <a:pt x="5383" y="1054"/>
                    <a:pt x="5326" y="1054"/>
                  </a:cubicBezTo>
                  <a:lnTo>
                    <a:pt x="5322" y="1054"/>
                  </a:lnTo>
                  <a:cubicBezTo>
                    <a:pt x="5276" y="1054"/>
                    <a:pt x="5240" y="1011"/>
                    <a:pt x="5240" y="1011"/>
                  </a:cubicBezTo>
                  <a:lnTo>
                    <a:pt x="4633" y="370"/>
                  </a:lnTo>
                  <a:close/>
                  <a:moveTo>
                    <a:pt x="3497" y="848"/>
                  </a:moveTo>
                  <a:lnTo>
                    <a:pt x="4045" y="848"/>
                  </a:lnTo>
                  <a:cubicBezTo>
                    <a:pt x="4119" y="848"/>
                    <a:pt x="4136" y="893"/>
                    <a:pt x="4138" y="944"/>
                  </a:cubicBezTo>
                  <a:lnTo>
                    <a:pt x="4138" y="958"/>
                  </a:lnTo>
                  <a:cubicBezTo>
                    <a:pt x="4136" y="1009"/>
                    <a:pt x="4119" y="1054"/>
                    <a:pt x="4045" y="1054"/>
                  </a:cubicBezTo>
                  <a:lnTo>
                    <a:pt x="3383" y="1054"/>
                  </a:lnTo>
                  <a:cubicBezTo>
                    <a:pt x="3326" y="1054"/>
                    <a:pt x="3273" y="1043"/>
                    <a:pt x="3273" y="958"/>
                  </a:cubicBezTo>
                  <a:lnTo>
                    <a:pt x="3273" y="96"/>
                  </a:lnTo>
                  <a:cubicBezTo>
                    <a:pt x="3273" y="13"/>
                    <a:pt x="3326" y="0"/>
                    <a:pt x="3383" y="0"/>
                  </a:cubicBezTo>
                  <a:lnTo>
                    <a:pt x="4045" y="0"/>
                  </a:lnTo>
                  <a:cubicBezTo>
                    <a:pt x="4119" y="0"/>
                    <a:pt x="4136" y="45"/>
                    <a:pt x="4138" y="96"/>
                  </a:cubicBezTo>
                  <a:lnTo>
                    <a:pt x="4138" y="110"/>
                  </a:lnTo>
                  <a:cubicBezTo>
                    <a:pt x="4136" y="161"/>
                    <a:pt x="4119" y="206"/>
                    <a:pt x="4045" y="206"/>
                  </a:cubicBezTo>
                  <a:lnTo>
                    <a:pt x="3497" y="206"/>
                  </a:lnTo>
                  <a:lnTo>
                    <a:pt x="3497" y="415"/>
                  </a:lnTo>
                  <a:lnTo>
                    <a:pt x="3916" y="415"/>
                  </a:lnTo>
                  <a:cubicBezTo>
                    <a:pt x="3990" y="415"/>
                    <a:pt x="4007" y="459"/>
                    <a:pt x="4009" y="510"/>
                  </a:cubicBezTo>
                  <a:lnTo>
                    <a:pt x="4009" y="525"/>
                  </a:lnTo>
                  <a:cubicBezTo>
                    <a:pt x="4007" y="576"/>
                    <a:pt x="3990" y="620"/>
                    <a:pt x="3916" y="620"/>
                  </a:cubicBezTo>
                  <a:lnTo>
                    <a:pt x="3497" y="620"/>
                  </a:lnTo>
                  <a:lnTo>
                    <a:pt x="3497" y="848"/>
                  </a:lnTo>
                  <a:close/>
                  <a:moveTo>
                    <a:pt x="2939" y="958"/>
                  </a:moveTo>
                  <a:cubicBezTo>
                    <a:pt x="2939" y="1041"/>
                    <a:pt x="2886" y="1054"/>
                    <a:pt x="2829" y="1054"/>
                  </a:cubicBezTo>
                  <a:lnTo>
                    <a:pt x="2825" y="1054"/>
                  </a:lnTo>
                  <a:cubicBezTo>
                    <a:pt x="2768" y="1054"/>
                    <a:pt x="2715" y="1043"/>
                    <a:pt x="2715" y="958"/>
                  </a:cubicBezTo>
                  <a:lnTo>
                    <a:pt x="2715" y="96"/>
                  </a:lnTo>
                  <a:cubicBezTo>
                    <a:pt x="2715" y="13"/>
                    <a:pt x="2768" y="0"/>
                    <a:pt x="2825" y="0"/>
                  </a:cubicBezTo>
                  <a:lnTo>
                    <a:pt x="2829" y="0"/>
                  </a:lnTo>
                  <a:cubicBezTo>
                    <a:pt x="2886" y="0"/>
                    <a:pt x="2939" y="11"/>
                    <a:pt x="2939" y="96"/>
                  </a:cubicBezTo>
                  <a:lnTo>
                    <a:pt x="2939" y="958"/>
                  </a:lnTo>
                  <a:close/>
                  <a:moveTo>
                    <a:pt x="1924" y="0"/>
                  </a:moveTo>
                  <a:lnTo>
                    <a:pt x="1621" y="0"/>
                  </a:lnTo>
                  <a:cubicBezTo>
                    <a:pt x="1564" y="0"/>
                    <a:pt x="1512" y="11"/>
                    <a:pt x="1512" y="96"/>
                  </a:cubicBezTo>
                  <a:lnTo>
                    <a:pt x="1512" y="958"/>
                  </a:lnTo>
                  <a:cubicBezTo>
                    <a:pt x="1512" y="1041"/>
                    <a:pt x="1564" y="1054"/>
                    <a:pt x="1621" y="1054"/>
                  </a:cubicBezTo>
                  <a:lnTo>
                    <a:pt x="1924" y="1054"/>
                  </a:lnTo>
                  <a:cubicBezTo>
                    <a:pt x="2218" y="1054"/>
                    <a:pt x="2446" y="812"/>
                    <a:pt x="2446" y="527"/>
                  </a:cubicBezTo>
                  <a:cubicBezTo>
                    <a:pt x="2446" y="241"/>
                    <a:pt x="2218" y="0"/>
                    <a:pt x="1924" y="0"/>
                  </a:cubicBezTo>
                  <a:close/>
                  <a:moveTo>
                    <a:pt x="1915" y="851"/>
                  </a:moveTo>
                  <a:lnTo>
                    <a:pt x="1734" y="851"/>
                  </a:lnTo>
                  <a:lnTo>
                    <a:pt x="1734" y="203"/>
                  </a:lnTo>
                  <a:lnTo>
                    <a:pt x="1915" y="203"/>
                  </a:lnTo>
                  <a:cubicBezTo>
                    <a:pt x="2095" y="203"/>
                    <a:pt x="2226" y="358"/>
                    <a:pt x="2226" y="527"/>
                  </a:cubicBezTo>
                  <a:cubicBezTo>
                    <a:pt x="2226" y="694"/>
                    <a:pt x="2095" y="851"/>
                    <a:pt x="1915" y="851"/>
                  </a:cubicBezTo>
                  <a:close/>
                  <a:moveTo>
                    <a:pt x="1053" y="0"/>
                  </a:moveTo>
                  <a:lnTo>
                    <a:pt x="1025" y="0"/>
                  </a:lnTo>
                  <a:cubicBezTo>
                    <a:pt x="972" y="3"/>
                    <a:pt x="936" y="13"/>
                    <a:pt x="862" y="81"/>
                  </a:cubicBezTo>
                  <a:lnTo>
                    <a:pt x="42" y="901"/>
                  </a:lnTo>
                  <a:cubicBezTo>
                    <a:pt x="0" y="944"/>
                    <a:pt x="2" y="973"/>
                    <a:pt x="10" y="996"/>
                  </a:cubicBezTo>
                  <a:cubicBezTo>
                    <a:pt x="12" y="1001"/>
                    <a:pt x="27" y="1047"/>
                    <a:pt x="105" y="1054"/>
                  </a:cubicBezTo>
                  <a:cubicBezTo>
                    <a:pt x="148" y="1056"/>
                    <a:pt x="186" y="1045"/>
                    <a:pt x="232" y="999"/>
                  </a:cubicBezTo>
                  <a:lnTo>
                    <a:pt x="367" y="863"/>
                  </a:lnTo>
                  <a:lnTo>
                    <a:pt x="936" y="863"/>
                  </a:lnTo>
                  <a:lnTo>
                    <a:pt x="936" y="960"/>
                  </a:lnTo>
                  <a:cubicBezTo>
                    <a:pt x="936" y="1043"/>
                    <a:pt x="989" y="1056"/>
                    <a:pt x="1046" y="1056"/>
                  </a:cubicBezTo>
                  <a:lnTo>
                    <a:pt x="1051" y="1056"/>
                  </a:lnTo>
                  <a:cubicBezTo>
                    <a:pt x="1108" y="1056"/>
                    <a:pt x="1160" y="1045"/>
                    <a:pt x="1160" y="960"/>
                  </a:cubicBezTo>
                  <a:lnTo>
                    <a:pt x="1160" y="98"/>
                  </a:lnTo>
                  <a:cubicBezTo>
                    <a:pt x="1165" y="13"/>
                    <a:pt x="1110" y="0"/>
                    <a:pt x="1053" y="0"/>
                  </a:cubicBezTo>
                  <a:close/>
                  <a:moveTo>
                    <a:pt x="551" y="681"/>
                  </a:moveTo>
                  <a:lnTo>
                    <a:pt x="941" y="292"/>
                  </a:lnTo>
                  <a:lnTo>
                    <a:pt x="941" y="681"/>
                  </a:lnTo>
                  <a:lnTo>
                    <a:pt x="551" y="6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4"/>
            <p:cNvSpPr>
              <a:spLocks noChangeArrowheads="1"/>
            </p:cNvSpPr>
            <p:nvPr/>
          </p:nvSpPr>
          <p:spPr bwMode="auto">
            <a:xfrm>
              <a:off x="7127" y="348"/>
              <a:ext cx="695" cy="695"/>
            </a:xfrm>
            <a:custGeom>
              <a:avLst/>
              <a:gdLst>
                <a:gd name="T0" fmla="*/ 196 w 3069"/>
                <a:gd name="T1" fmla="*/ 3016 h 3069"/>
                <a:gd name="T2" fmla="*/ 63 w 3069"/>
                <a:gd name="T3" fmla="*/ 3016 h 3069"/>
                <a:gd name="T4" fmla="*/ 52 w 3069"/>
                <a:gd name="T5" fmla="*/ 3005 h 3069"/>
                <a:gd name="T6" fmla="*/ 52 w 3069"/>
                <a:gd name="T7" fmla="*/ 2872 h 3069"/>
                <a:gd name="T8" fmla="*/ 757 w 3069"/>
                <a:gd name="T9" fmla="*/ 2168 h 3069"/>
                <a:gd name="T10" fmla="*/ 890 w 3069"/>
                <a:gd name="T11" fmla="*/ 2168 h 3069"/>
                <a:gd name="T12" fmla="*/ 900 w 3069"/>
                <a:gd name="T13" fmla="*/ 2178 h 3069"/>
                <a:gd name="T14" fmla="*/ 900 w 3069"/>
                <a:gd name="T15" fmla="*/ 2311 h 3069"/>
                <a:gd name="T16" fmla="*/ 196 w 3069"/>
                <a:gd name="T17" fmla="*/ 3016 h 3069"/>
                <a:gd name="T18" fmla="*/ 2311 w 3069"/>
                <a:gd name="T19" fmla="*/ 901 h 3069"/>
                <a:gd name="T20" fmla="*/ 2178 w 3069"/>
                <a:gd name="T21" fmla="*/ 901 h 3069"/>
                <a:gd name="T22" fmla="*/ 2167 w 3069"/>
                <a:gd name="T23" fmla="*/ 890 h 3069"/>
                <a:gd name="T24" fmla="*/ 2167 w 3069"/>
                <a:gd name="T25" fmla="*/ 757 h 3069"/>
                <a:gd name="T26" fmla="*/ 2871 w 3069"/>
                <a:gd name="T27" fmla="*/ 53 h 3069"/>
                <a:gd name="T28" fmla="*/ 3005 w 3069"/>
                <a:gd name="T29" fmla="*/ 53 h 3069"/>
                <a:gd name="T30" fmla="*/ 3015 w 3069"/>
                <a:gd name="T31" fmla="*/ 64 h 3069"/>
                <a:gd name="T32" fmla="*/ 3015 w 3069"/>
                <a:gd name="T33" fmla="*/ 197 h 3069"/>
                <a:gd name="T34" fmla="*/ 2311 w 3069"/>
                <a:gd name="T35" fmla="*/ 901 h 3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069" h="3069">
                  <a:moveTo>
                    <a:pt x="196" y="3016"/>
                  </a:moveTo>
                  <a:cubicBezTo>
                    <a:pt x="143" y="3068"/>
                    <a:pt x="101" y="3049"/>
                    <a:pt x="63" y="3016"/>
                  </a:cubicBezTo>
                  <a:lnTo>
                    <a:pt x="52" y="3005"/>
                  </a:lnTo>
                  <a:cubicBezTo>
                    <a:pt x="19" y="2967"/>
                    <a:pt x="0" y="2925"/>
                    <a:pt x="52" y="2872"/>
                  </a:cubicBezTo>
                  <a:lnTo>
                    <a:pt x="757" y="2168"/>
                  </a:lnTo>
                  <a:cubicBezTo>
                    <a:pt x="810" y="2115"/>
                    <a:pt x="852" y="2134"/>
                    <a:pt x="890" y="2168"/>
                  </a:cubicBezTo>
                  <a:lnTo>
                    <a:pt x="900" y="2178"/>
                  </a:lnTo>
                  <a:cubicBezTo>
                    <a:pt x="934" y="2216"/>
                    <a:pt x="953" y="2258"/>
                    <a:pt x="900" y="2311"/>
                  </a:cubicBezTo>
                  <a:lnTo>
                    <a:pt x="196" y="3016"/>
                  </a:lnTo>
                  <a:close/>
                  <a:moveTo>
                    <a:pt x="2311" y="901"/>
                  </a:moveTo>
                  <a:cubicBezTo>
                    <a:pt x="2258" y="954"/>
                    <a:pt x="2216" y="935"/>
                    <a:pt x="2178" y="901"/>
                  </a:cubicBezTo>
                  <a:lnTo>
                    <a:pt x="2167" y="890"/>
                  </a:lnTo>
                  <a:cubicBezTo>
                    <a:pt x="2133" y="852"/>
                    <a:pt x="2114" y="810"/>
                    <a:pt x="2167" y="757"/>
                  </a:cubicBezTo>
                  <a:lnTo>
                    <a:pt x="2871" y="53"/>
                  </a:lnTo>
                  <a:cubicBezTo>
                    <a:pt x="2924" y="0"/>
                    <a:pt x="2966" y="19"/>
                    <a:pt x="3005" y="53"/>
                  </a:cubicBezTo>
                  <a:lnTo>
                    <a:pt x="3015" y="64"/>
                  </a:lnTo>
                  <a:cubicBezTo>
                    <a:pt x="3049" y="102"/>
                    <a:pt x="3068" y="144"/>
                    <a:pt x="3015" y="197"/>
                  </a:cubicBezTo>
                  <a:lnTo>
                    <a:pt x="2311" y="901"/>
                  </a:lnTo>
                  <a:close/>
                </a:path>
              </a:pathLst>
            </a:custGeom>
            <a:solidFill>
              <a:srgbClr val="BFD33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Freeform 1"/>
          <p:cNvSpPr>
            <a:spLocks noChangeArrowheads="1"/>
          </p:cNvSpPr>
          <p:nvPr userDrawn="1"/>
        </p:nvSpPr>
        <p:spPr bwMode="auto">
          <a:xfrm>
            <a:off x="462210" y="5746096"/>
            <a:ext cx="11272590" cy="979019"/>
          </a:xfrm>
          <a:custGeom>
            <a:avLst/>
            <a:gdLst>
              <a:gd name="T0" fmla="*/ 23907 w 37625"/>
              <a:gd name="T1" fmla="*/ 3267 h 3268"/>
              <a:gd name="T2" fmla="*/ 13986 w 37625"/>
              <a:gd name="T3" fmla="*/ 3259 h 3268"/>
              <a:gd name="T4" fmla="*/ 7582 w 37625"/>
              <a:gd name="T5" fmla="*/ 3214 h 3268"/>
              <a:gd name="T6" fmla="*/ 36401 w 37625"/>
              <a:gd name="T7" fmla="*/ 2922 h 3268"/>
              <a:gd name="T8" fmla="*/ 32371 w 37625"/>
              <a:gd name="T9" fmla="*/ 2922 h 3268"/>
              <a:gd name="T10" fmla="*/ 27131 w 37625"/>
              <a:gd name="T11" fmla="*/ 2967 h 3268"/>
              <a:gd name="T12" fmla="*/ 21599 w 37625"/>
              <a:gd name="T13" fmla="*/ 3259 h 3268"/>
              <a:gd name="T14" fmla="*/ 17502 w 37625"/>
              <a:gd name="T15" fmla="*/ 3267 h 3268"/>
              <a:gd name="T16" fmla="*/ 9934 w 37625"/>
              <a:gd name="T17" fmla="*/ 3267 h 3268"/>
              <a:gd name="T18" fmla="*/ 1760 w 37625"/>
              <a:gd name="T19" fmla="*/ 3259 h 3268"/>
              <a:gd name="T20" fmla="*/ 35528 w 37625"/>
              <a:gd name="T21" fmla="*/ 2633 h 3268"/>
              <a:gd name="T22" fmla="*/ 32327 w 37625"/>
              <a:gd name="T23" fmla="*/ 2341 h 3268"/>
              <a:gd name="T24" fmla="*/ 28878 w 37625"/>
              <a:gd name="T25" fmla="*/ 2341 h 3268"/>
              <a:gd name="T26" fmla="*/ 25383 w 37625"/>
              <a:gd name="T27" fmla="*/ 2385 h 3268"/>
              <a:gd name="T28" fmla="*/ 21599 w 37625"/>
              <a:gd name="T29" fmla="*/ 2677 h 3268"/>
              <a:gd name="T30" fmla="*/ 18086 w 37625"/>
              <a:gd name="T31" fmla="*/ 2686 h 3268"/>
              <a:gd name="T32" fmla="*/ 14009 w 37625"/>
              <a:gd name="T33" fmla="*/ 2686 h 3268"/>
              <a:gd name="T34" fmla="*/ 10493 w 37625"/>
              <a:gd name="T35" fmla="*/ 2677 h 3268"/>
              <a:gd name="T36" fmla="*/ 7000 w 37625"/>
              <a:gd name="T37" fmla="*/ 2633 h 3268"/>
              <a:gd name="T38" fmla="*/ 3797 w 37625"/>
              <a:gd name="T39" fmla="*/ 2341 h 3268"/>
              <a:gd name="T40" fmla="*/ 37611 w 37625"/>
              <a:gd name="T41" fmla="*/ 1759 h 3268"/>
              <a:gd name="T42" fmla="*/ 32953 w 37625"/>
              <a:gd name="T43" fmla="*/ 1804 h 3268"/>
              <a:gd name="T44" fmla="*/ 27421 w 37625"/>
              <a:gd name="T45" fmla="*/ 2096 h 3268"/>
              <a:gd name="T46" fmla="*/ 22159 w 37625"/>
              <a:gd name="T47" fmla="*/ 2104 h 3268"/>
              <a:gd name="T48" fmla="*/ 17502 w 37625"/>
              <a:gd name="T49" fmla="*/ 2104 h 3268"/>
              <a:gd name="T50" fmla="*/ 10493 w 37625"/>
              <a:gd name="T51" fmla="*/ 2096 h 3268"/>
              <a:gd name="T52" fmla="*/ 3505 w 37625"/>
              <a:gd name="T53" fmla="*/ 2051 h 3268"/>
              <a:gd name="T54" fmla="*/ 31745 w 37625"/>
              <a:gd name="T55" fmla="*/ 1759 h 3268"/>
              <a:gd name="T56" fmla="*/ 18980 w 37625"/>
              <a:gd name="T57" fmla="*/ 1759 h 3268"/>
              <a:gd name="T58" fmla="*/ 13159 w 37625"/>
              <a:gd name="T59" fmla="*/ 1804 h 3268"/>
              <a:gd name="T60" fmla="*/ 6461 w 37625"/>
              <a:gd name="T61" fmla="*/ 2096 h 3268"/>
              <a:gd name="T62" fmla="*/ 30311 w 37625"/>
              <a:gd name="T63" fmla="*/ 1520 h 3268"/>
              <a:gd name="T64" fmla="*/ 15175 w 37625"/>
              <a:gd name="T65" fmla="*/ 1520 h 3268"/>
              <a:gd name="T66" fmla="*/ 8746 w 37625"/>
              <a:gd name="T67" fmla="*/ 1512 h 3268"/>
              <a:gd name="T68" fmla="*/ 2342 w 37625"/>
              <a:gd name="T69" fmla="*/ 1468 h 3268"/>
              <a:gd name="T70" fmla="*/ 33490 w 37625"/>
              <a:gd name="T71" fmla="*/ 1176 h 3268"/>
              <a:gd name="T72" fmla="*/ 28294 w 37625"/>
              <a:gd name="T73" fmla="*/ 1176 h 3268"/>
              <a:gd name="T74" fmla="*/ 23638 w 37625"/>
              <a:gd name="T75" fmla="*/ 1220 h 3268"/>
              <a:gd name="T76" fmla="*/ 19272 w 37625"/>
              <a:gd name="T77" fmla="*/ 1512 h 3268"/>
              <a:gd name="T78" fmla="*/ 11680 w 37625"/>
              <a:gd name="T79" fmla="*/ 1520 h 3268"/>
              <a:gd name="T80" fmla="*/ 4110 w 37625"/>
              <a:gd name="T81" fmla="*/ 1520 h 3268"/>
              <a:gd name="T82" fmla="*/ 36109 w 37625"/>
              <a:gd name="T83" fmla="*/ 931 h 3268"/>
              <a:gd name="T84" fmla="*/ 32035 w 37625"/>
              <a:gd name="T85" fmla="*/ 886 h 3268"/>
              <a:gd name="T86" fmla="*/ 27086 w 37625"/>
              <a:gd name="T87" fmla="*/ 594 h 3268"/>
              <a:gd name="T88" fmla="*/ 21891 w 37625"/>
              <a:gd name="T89" fmla="*/ 594 h 3268"/>
              <a:gd name="T90" fmla="*/ 17815 w 37625"/>
              <a:gd name="T91" fmla="*/ 639 h 3268"/>
              <a:gd name="T92" fmla="*/ 10537 w 37625"/>
              <a:gd name="T93" fmla="*/ 931 h 3268"/>
              <a:gd name="T94" fmla="*/ 3529 w 37625"/>
              <a:gd name="T95" fmla="*/ 939 h 3268"/>
              <a:gd name="T96" fmla="*/ 30311 w 37625"/>
              <a:gd name="T97" fmla="*/ 939 h 3268"/>
              <a:gd name="T98" fmla="*/ 15733 w 37625"/>
              <a:gd name="T99" fmla="*/ 931 h 3268"/>
              <a:gd name="T100" fmla="*/ 9327 w 37625"/>
              <a:gd name="T101" fmla="*/ 886 h 3268"/>
              <a:gd name="T102" fmla="*/ 3215 w 37625"/>
              <a:gd name="T103" fmla="*/ 594 h 3268"/>
              <a:gd name="T104" fmla="*/ 35282 w 37625"/>
              <a:gd name="T105" fmla="*/ 13 h 3268"/>
              <a:gd name="T106" fmla="*/ 31789 w 37625"/>
              <a:gd name="T107" fmla="*/ 57 h 3268"/>
              <a:gd name="T108" fmla="*/ 28003 w 37625"/>
              <a:gd name="T109" fmla="*/ 349 h 3268"/>
              <a:gd name="T110" fmla="*/ 24489 w 37625"/>
              <a:gd name="T111" fmla="*/ 357 h 3268"/>
              <a:gd name="T112" fmla="*/ 20414 w 37625"/>
              <a:gd name="T113" fmla="*/ 357 h 3268"/>
              <a:gd name="T114" fmla="*/ 16897 w 37625"/>
              <a:gd name="T115" fmla="*/ 349 h 3268"/>
              <a:gd name="T116" fmla="*/ 13404 w 37625"/>
              <a:gd name="T117" fmla="*/ 305 h 3268"/>
              <a:gd name="T118" fmla="*/ 10203 w 37625"/>
              <a:gd name="T119" fmla="*/ 13 h 3268"/>
              <a:gd name="T120" fmla="*/ 6753 w 37625"/>
              <a:gd name="T121" fmla="*/ 13 h 3268"/>
              <a:gd name="T122" fmla="*/ 3260 w 37625"/>
              <a:gd name="T123" fmla="*/ 57 h 3268"/>
              <a:gd name="T124" fmla="*/ 57 w 37625"/>
              <a:gd name="T125" fmla="*/ 2677 h 3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7625" h="3268">
                <a:moveTo>
                  <a:pt x="36717" y="3267"/>
                </a:moveTo>
                <a:cubicBezTo>
                  <a:pt x="36708" y="3267"/>
                  <a:pt x="36700" y="3265"/>
                  <a:pt x="36693" y="3259"/>
                </a:cubicBezTo>
                <a:cubicBezTo>
                  <a:pt x="36681" y="3246"/>
                  <a:pt x="36681" y="3225"/>
                  <a:pt x="36693" y="3214"/>
                </a:cubicBezTo>
                <a:lnTo>
                  <a:pt x="36985" y="2922"/>
                </a:lnTo>
                <a:cubicBezTo>
                  <a:pt x="36998" y="2910"/>
                  <a:pt x="37019" y="2910"/>
                  <a:pt x="37030" y="2922"/>
                </a:cubicBezTo>
                <a:cubicBezTo>
                  <a:pt x="37042" y="2935"/>
                  <a:pt x="37042" y="2956"/>
                  <a:pt x="37030" y="2967"/>
                </a:cubicBezTo>
                <a:lnTo>
                  <a:pt x="36738" y="3259"/>
                </a:lnTo>
                <a:cubicBezTo>
                  <a:pt x="36731" y="3263"/>
                  <a:pt x="36725" y="3267"/>
                  <a:pt x="36717" y="3267"/>
                </a:cubicBezTo>
                <a:close/>
                <a:moveTo>
                  <a:pt x="35551" y="3267"/>
                </a:moveTo>
                <a:cubicBezTo>
                  <a:pt x="35542" y="3267"/>
                  <a:pt x="35534" y="3265"/>
                  <a:pt x="35528" y="3259"/>
                </a:cubicBezTo>
                <a:cubicBezTo>
                  <a:pt x="35515" y="3246"/>
                  <a:pt x="35515" y="3225"/>
                  <a:pt x="35528" y="3214"/>
                </a:cubicBezTo>
                <a:lnTo>
                  <a:pt x="35820" y="2922"/>
                </a:lnTo>
                <a:cubicBezTo>
                  <a:pt x="35832" y="2910"/>
                  <a:pt x="35853" y="2910"/>
                  <a:pt x="35864" y="2922"/>
                </a:cubicBezTo>
                <a:cubicBezTo>
                  <a:pt x="35877" y="2935"/>
                  <a:pt x="35877" y="2956"/>
                  <a:pt x="35864" y="2967"/>
                </a:cubicBezTo>
                <a:lnTo>
                  <a:pt x="35572" y="3259"/>
                </a:lnTo>
                <a:cubicBezTo>
                  <a:pt x="35568" y="3263"/>
                  <a:pt x="35559" y="3267"/>
                  <a:pt x="35551" y="3267"/>
                </a:cubicBezTo>
                <a:close/>
                <a:moveTo>
                  <a:pt x="31476" y="3267"/>
                </a:moveTo>
                <a:cubicBezTo>
                  <a:pt x="31468" y="3267"/>
                  <a:pt x="31459" y="3265"/>
                  <a:pt x="31453" y="3259"/>
                </a:cubicBezTo>
                <a:cubicBezTo>
                  <a:pt x="31440" y="3246"/>
                  <a:pt x="31440" y="3225"/>
                  <a:pt x="31453" y="3214"/>
                </a:cubicBezTo>
                <a:lnTo>
                  <a:pt x="31745" y="2922"/>
                </a:lnTo>
                <a:cubicBezTo>
                  <a:pt x="31758" y="2910"/>
                  <a:pt x="31779" y="2910"/>
                  <a:pt x="31789" y="2922"/>
                </a:cubicBezTo>
                <a:cubicBezTo>
                  <a:pt x="31802" y="2935"/>
                  <a:pt x="31802" y="2956"/>
                  <a:pt x="31789" y="2967"/>
                </a:cubicBezTo>
                <a:lnTo>
                  <a:pt x="31497" y="3259"/>
                </a:lnTo>
                <a:cubicBezTo>
                  <a:pt x="31491" y="3263"/>
                  <a:pt x="31485" y="3267"/>
                  <a:pt x="31476" y="3267"/>
                </a:cubicBezTo>
                <a:close/>
                <a:moveTo>
                  <a:pt x="30311" y="3267"/>
                </a:moveTo>
                <a:cubicBezTo>
                  <a:pt x="30302" y="3267"/>
                  <a:pt x="30294" y="3265"/>
                  <a:pt x="30287" y="3259"/>
                </a:cubicBezTo>
                <a:cubicBezTo>
                  <a:pt x="30275" y="3246"/>
                  <a:pt x="30275" y="3225"/>
                  <a:pt x="30287" y="3214"/>
                </a:cubicBezTo>
                <a:lnTo>
                  <a:pt x="30579" y="2922"/>
                </a:lnTo>
                <a:cubicBezTo>
                  <a:pt x="30592" y="2910"/>
                  <a:pt x="30613" y="2910"/>
                  <a:pt x="30624" y="2922"/>
                </a:cubicBezTo>
                <a:cubicBezTo>
                  <a:pt x="30636" y="2935"/>
                  <a:pt x="30636" y="2956"/>
                  <a:pt x="30624" y="2967"/>
                </a:cubicBezTo>
                <a:lnTo>
                  <a:pt x="30332" y="3259"/>
                </a:lnTo>
                <a:cubicBezTo>
                  <a:pt x="30328" y="3263"/>
                  <a:pt x="30319" y="3267"/>
                  <a:pt x="30311" y="3267"/>
                </a:cubicBezTo>
                <a:close/>
                <a:moveTo>
                  <a:pt x="29147" y="3267"/>
                </a:moveTo>
                <a:cubicBezTo>
                  <a:pt x="29139" y="3267"/>
                  <a:pt x="29130" y="3265"/>
                  <a:pt x="29124" y="3259"/>
                </a:cubicBezTo>
                <a:cubicBezTo>
                  <a:pt x="29111" y="3246"/>
                  <a:pt x="29111" y="3225"/>
                  <a:pt x="29124" y="3214"/>
                </a:cubicBezTo>
                <a:lnTo>
                  <a:pt x="29416" y="2922"/>
                </a:lnTo>
                <a:cubicBezTo>
                  <a:pt x="29428" y="2910"/>
                  <a:pt x="29450" y="2910"/>
                  <a:pt x="29460" y="2922"/>
                </a:cubicBezTo>
                <a:cubicBezTo>
                  <a:pt x="29473" y="2935"/>
                  <a:pt x="29473" y="2956"/>
                  <a:pt x="29460" y="2967"/>
                </a:cubicBezTo>
                <a:lnTo>
                  <a:pt x="29168" y="3259"/>
                </a:lnTo>
                <a:cubicBezTo>
                  <a:pt x="29164" y="3263"/>
                  <a:pt x="29155" y="3267"/>
                  <a:pt x="29147" y="3267"/>
                </a:cubicBezTo>
                <a:close/>
                <a:moveTo>
                  <a:pt x="25070" y="3267"/>
                </a:moveTo>
                <a:cubicBezTo>
                  <a:pt x="25062" y="3267"/>
                  <a:pt x="25053" y="3265"/>
                  <a:pt x="25047" y="3259"/>
                </a:cubicBezTo>
                <a:cubicBezTo>
                  <a:pt x="25034" y="3246"/>
                  <a:pt x="25034" y="3225"/>
                  <a:pt x="25047" y="3214"/>
                </a:cubicBezTo>
                <a:lnTo>
                  <a:pt x="25339" y="2922"/>
                </a:lnTo>
                <a:cubicBezTo>
                  <a:pt x="25352" y="2910"/>
                  <a:pt x="25373" y="2910"/>
                  <a:pt x="25383" y="2922"/>
                </a:cubicBezTo>
                <a:cubicBezTo>
                  <a:pt x="25396" y="2935"/>
                  <a:pt x="25396" y="2956"/>
                  <a:pt x="25383" y="2967"/>
                </a:cubicBezTo>
                <a:lnTo>
                  <a:pt x="25091" y="3259"/>
                </a:lnTo>
                <a:cubicBezTo>
                  <a:pt x="25087" y="3263"/>
                  <a:pt x="25079" y="3267"/>
                  <a:pt x="25070" y="3267"/>
                </a:cubicBezTo>
                <a:close/>
                <a:moveTo>
                  <a:pt x="23907" y="3267"/>
                </a:moveTo>
                <a:cubicBezTo>
                  <a:pt x="23898" y="3267"/>
                  <a:pt x="23890" y="3265"/>
                  <a:pt x="23884" y="3259"/>
                </a:cubicBezTo>
                <a:cubicBezTo>
                  <a:pt x="23871" y="3246"/>
                  <a:pt x="23871" y="3225"/>
                  <a:pt x="23884" y="3214"/>
                </a:cubicBezTo>
                <a:lnTo>
                  <a:pt x="24175" y="2922"/>
                </a:lnTo>
                <a:cubicBezTo>
                  <a:pt x="24188" y="2910"/>
                  <a:pt x="24209" y="2910"/>
                  <a:pt x="24220" y="2922"/>
                </a:cubicBezTo>
                <a:cubicBezTo>
                  <a:pt x="24233" y="2935"/>
                  <a:pt x="24233" y="2956"/>
                  <a:pt x="24220" y="2967"/>
                </a:cubicBezTo>
                <a:lnTo>
                  <a:pt x="23928" y="3259"/>
                </a:lnTo>
                <a:cubicBezTo>
                  <a:pt x="23924" y="3263"/>
                  <a:pt x="23915" y="3267"/>
                  <a:pt x="23907" y="3267"/>
                </a:cubicBezTo>
                <a:close/>
                <a:moveTo>
                  <a:pt x="22741" y="3267"/>
                </a:moveTo>
                <a:cubicBezTo>
                  <a:pt x="22733" y="3267"/>
                  <a:pt x="22724" y="3265"/>
                  <a:pt x="22718" y="3259"/>
                </a:cubicBezTo>
                <a:cubicBezTo>
                  <a:pt x="22705" y="3246"/>
                  <a:pt x="22705" y="3225"/>
                  <a:pt x="22718" y="3214"/>
                </a:cubicBezTo>
                <a:lnTo>
                  <a:pt x="23010" y="2922"/>
                </a:lnTo>
                <a:cubicBezTo>
                  <a:pt x="23022" y="2910"/>
                  <a:pt x="23044" y="2910"/>
                  <a:pt x="23054" y="2922"/>
                </a:cubicBezTo>
                <a:cubicBezTo>
                  <a:pt x="23067" y="2935"/>
                  <a:pt x="23067" y="2956"/>
                  <a:pt x="23054" y="2967"/>
                </a:cubicBezTo>
                <a:lnTo>
                  <a:pt x="22762" y="3259"/>
                </a:lnTo>
                <a:cubicBezTo>
                  <a:pt x="22758" y="3263"/>
                  <a:pt x="22750" y="3267"/>
                  <a:pt x="22741" y="3267"/>
                </a:cubicBezTo>
                <a:close/>
                <a:moveTo>
                  <a:pt x="18668" y="3267"/>
                </a:moveTo>
                <a:cubicBezTo>
                  <a:pt x="18659" y="3267"/>
                  <a:pt x="18651" y="3265"/>
                  <a:pt x="18644" y="3259"/>
                </a:cubicBezTo>
                <a:cubicBezTo>
                  <a:pt x="18632" y="3246"/>
                  <a:pt x="18632" y="3225"/>
                  <a:pt x="18644" y="3214"/>
                </a:cubicBezTo>
                <a:lnTo>
                  <a:pt x="18935" y="2922"/>
                </a:lnTo>
                <a:cubicBezTo>
                  <a:pt x="18948" y="2910"/>
                  <a:pt x="18969" y="2910"/>
                  <a:pt x="18980" y="2922"/>
                </a:cubicBezTo>
                <a:cubicBezTo>
                  <a:pt x="18992" y="2935"/>
                  <a:pt x="18992" y="2956"/>
                  <a:pt x="18980" y="2967"/>
                </a:cubicBezTo>
                <a:lnTo>
                  <a:pt x="18689" y="3259"/>
                </a:lnTo>
                <a:cubicBezTo>
                  <a:pt x="18684" y="3263"/>
                  <a:pt x="18676" y="3267"/>
                  <a:pt x="18668" y="3267"/>
                </a:cubicBezTo>
                <a:close/>
                <a:moveTo>
                  <a:pt x="15757" y="3267"/>
                </a:moveTo>
                <a:cubicBezTo>
                  <a:pt x="15748" y="3267"/>
                  <a:pt x="15740" y="3265"/>
                  <a:pt x="15733" y="3259"/>
                </a:cubicBezTo>
                <a:cubicBezTo>
                  <a:pt x="15721" y="3246"/>
                  <a:pt x="15721" y="3225"/>
                  <a:pt x="15733" y="3214"/>
                </a:cubicBezTo>
                <a:lnTo>
                  <a:pt x="16025" y="2922"/>
                </a:lnTo>
                <a:cubicBezTo>
                  <a:pt x="16038" y="2910"/>
                  <a:pt x="16059" y="2910"/>
                  <a:pt x="16070" y="2922"/>
                </a:cubicBezTo>
                <a:cubicBezTo>
                  <a:pt x="16082" y="2935"/>
                  <a:pt x="16082" y="2956"/>
                  <a:pt x="16070" y="2967"/>
                </a:cubicBezTo>
                <a:lnTo>
                  <a:pt x="15778" y="3259"/>
                </a:lnTo>
                <a:cubicBezTo>
                  <a:pt x="15773" y="3263"/>
                  <a:pt x="15765" y="3267"/>
                  <a:pt x="15757" y="3267"/>
                </a:cubicBezTo>
                <a:close/>
                <a:moveTo>
                  <a:pt x="15175" y="3267"/>
                </a:moveTo>
                <a:cubicBezTo>
                  <a:pt x="15166" y="3267"/>
                  <a:pt x="15158" y="3265"/>
                  <a:pt x="15151" y="3259"/>
                </a:cubicBezTo>
                <a:cubicBezTo>
                  <a:pt x="15139" y="3246"/>
                  <a:pt x="15139" y="3225"/>
                  <a:pt x="15151" y="3214"/>
                </a:cubicBezTo>
                <a:lnTo>
                  <a:pt x="15443" y="2922"/>
                </a:lnTo>
                <a:cubicBezTo>
                  <a:pt x="15456" y="2910"/>
                  <a:pt x="15477" y="2910"/>
                  <a:pt x="15488" y="2922"/>
                </a:cubicBezTo>
                <a:cubicBezTo>
                  <a:pt x="15501" y="2935"/>
                  <a:pt x="15501" y="2956"/>
                  <a:pt x="15488" y="2967"/>
                </a:cubicBezTo>
                <a:lnTo>
                  <a:pt x="15196" y="3259"/>
                </a:lnTo>
                <a:cubicBezTo>
                  <a:pt x="15190" y="3263"/>
                  <a:pt x="15181" y="3267"/>
                  <a:pt x="15175" y="3267"/>
                </a:cubicBezTo>
                <a:close/>
                <a:moveTo>
                  <a:pt x="14591" y="3267"/>
                </a:moveTo>
                <a:cubicBezTo>
                  <a:pt x="14582" y="3267"/>
                  <a:pt x="14574" y="3265"/>
                  <a:pt x="14568" y="3259"/>
                </a:cubicBezTo>
                <a:cubicBezTo>
                  <a:pt x="14555" y="3246"/>
                  <a:pt x="14555" y="3225"/>
                  <a:pt x="14568" y="3214"/>
                </a:cubicBezTo>
                <a:lnTo>
                  <a:pt x="14860" y="2922"/>
                </a:lnTo>
                <a:cubicBezTo>
                  <a:pt x="14872" y="2910"/>
                  <a:pt x="14893" y="2910"/>
                  <a:pt x="14904" y="2922"/>
                </a:cubicBezTo>
                <a:cubicBezTo>
                  <a:pt x="14917" y="2935"/>
                  <a:pt x="14917" y="2956"/>
                  <a:pt x="14904" y="2967"/>
                </a:cubicBezTo>
                <a:lnTo>
                  <a:pt x="14612" y="3259"/>
                </a:lnTo>
                <a:cubicBezTo>
                  <a:pt x="14608" y="3263"/>
                  <a:pt x="14599" y="3267"/>
                  <a:pt x="14591" y="3267"/>
                </a:cubicBezTo>
                <a:close/>
                <a:moveTo>
                  <a:pt x="14009" y="3267"/>
                </a:moveTo>
                <a:cubicBezTo>
                  <a:pt x="14001" y="3267"/>
                  <a:pt x="13992" y="3265"/>
                  <a:pt x="13986" y="3259"/>
                </a:cubicBezTo>
                <a:cubicBezTo>
                  <a:pt x="13973" y="3246"/>
                  <a:pt x="13973" y="3225"/>
                  <a:pt x="13986" y="3214"/>
                </a:cubicBezTo>
                <a:lnTo>
                  <a:pt x="14278" y="2922"/>
                </a:lnTo>
                <a:cubicBezTo>
                  <a:pt x="14290" y="2910"/>
                  <a:pt x="14312" y="2910"/>
                  <a:pt x="14322" y="2922"/>
                </a:cubicBezTo>
                <a:cubicBezTo>
                  <a:pt x="14335" y="2935"/>
                  <a:pt x="14335" y="2956"/>
                  <a:pt x="14322" y="2967"/>
                </a:cubicBezTo>
                <a:lnTo>
                  <a:pt x="14030" y="3259"/>
                </a:lnTo>
                <a:cubicBezTo>
                  <a:pt x="14026" y="3263"/>
                  <a:pt x="14018" y="3267"/>
                  <a:pt x="14009" y="3267"/>
                </a:cubicBezTo>
                <a:close/>
                <a:moveTo>
                  <a:pt x="13427" y="3267"/>
                </a:moveTo>
                <a:cubicBezTo>
                  <a:pt x="13419" y="3267"/>
                  <a:pt x="13410" y="3265"/>
                  <a:pt x="13404" y="3259"/>
                </a:cubicBezTo>
                <a:cubicBezTo>
                  <a:pt x="13391" y="3246"/>
                  <a:pt x="13391" y="3225"/>
                  <a:pt x="13404" y="3214"/>
                </a:cubicBezTo>
                <a:lnTo>
                  <a:pt x="13696" y="2922"/>
                </a:lnTo>
                <a:cubicBezTo>
                  <a:pt x="13709" y="2910"/>
                  <a:pt x="13730" y="2910"/>
                  <a:pt x="13740" y="2922"/>
                </a:cubicBezTo>
                <a:cubicBezTo>
                  <a:pt x="13753" y="2935"/>
                  <a:pt x="13753" y="2956"/>
                  <a:pt x="13740" y="2967"/>
                </a:cubicBezTo>
                <a:lnTo>
                  <a:pt x="13448" y="3259"/>
                </a:lnTo>
                <a:cubicBezTo>
                  <a:pt x="13444" y="3263"/>
                  <a:pt x="13436" y="3267"/>
                  <a:pt x="13427" y="3267"/>
                </a:cubicBezTo>
                <a:close/>
                <a:moveTo>
                  <a:pt x="12845" y="3267"/>
                </a:moveTo>
                <a:cubicBezTo>
                  <a:pt x="12837" y="3267"/>
                  <a:pt x="12829" y="3265"/>
                  <a:pt x="12822" y="3259"/>
                </a:cubicBezTo>
                <a:cubicBezTo>
                  <a:pt x="12810" y="3246"/>
                  <a:pt x="12810" y="3225"/>
                  <a:pt x="12822" y="3214"/>
                </a:cubicBezTo>
                <a:lnTo>
                  <a:pt x="13114" y="2922"/>
                </a:lnTo>
                <a:cubicBezTo>
                  <a:pt x="13127" y="2910"/>
                  <a:pt x="13148" y="2910"/>
                  <a:pt x="13159" y="2922"/>
                </a:cubicBezTo>
                <a:cubicBezTo>
                  <a:pt x="13171" y="2935"/>
                  <a:pt x="13171" y="2956"/>
                  <a:pt x="13159" y="2967"/>
                </a:cubicBezTo>
                <a:lnTo>
                  <a:pt x="12867" y="3259"/>
                </a:lnTo>
                <a:cubicBezTo>
                  <a:pt x="12860" y="3263"/>
                  <a:pt x="12854" y="3267"/>
                  <a:pt x="12845" y="3267"/>
                </a:cubicBezTo>
                <a:close/>
                <a:moveTo>
                  <a:pt x="9351" y="3267"/>
                </a:moveTo>
                <a:cubicBezTo>
                  <a:pt x="9342" y="3267"/>
                  <a:pt x="9334" y="3265"/>
                  <a:pt x="9327" y="3259"/>
                </a:cubicBezTo>
                <a:cubicBezTo>
                  <a:pt x="9315" y="3246"/>
                  <a:pt x="9315" y="3225"/>
                  <a:pt x="9327" y="3214"/>
                </a:cubicBezTo>
                <a:lnTo>
                  <a:pt x="9619" y="2922"/>
                </a:lnTo>
                <a:cubicBezTo>
                  <a:pt x="9632" y="2910"/>
                  <a:pt x="9653" y="2910"/>
                  <a:pt x="9664" y="2922"/>
                </a:cubicBezTo>
                <a:cubicBezTo>
                  <a:pt x="9676" y="2935"/>
                  <a:pt x="9676" y="2956"/>
                  <a:pt x="9664" y="2967"/>
                </a:cubicBezTo>
                <a:lnTo>
                  <a:pt x="9372" y="3259"/>
                </a:lnTo>
                <a:cubicBezTo>
                  <a:pt x="9368" y="3263"/>
                  <a:pt x="9359" y="3267"/>
                  <a:pt x="9351" y="3267"/>
                </a:cubicBezTo>
                <a:close/>
                <a:moveTo>
                  <a:pt x="8769" y="3267"/>
                </a:moveTo>
                <a:cubicBezTo>
                  <a:pt x="8760" y="3267"/>
                  <a:pt x="8752" y="3265"/>
                  <a:pt x="8746" y="3259"/>
                </a:cubicBezTo>
                <a:cubicBezTo>
                  <a:pt x="8733" y="3246"/>
                  <a:pt x="8733" y="3225"/>
                  <a:pt x="8746" y="3214"/>
                </a:cubicBezTo>
                <a:lnTo>
                  <a:pt x="9037" y="2922"/>
                </a:lnTo>
                <a:cubicBezTo>
                  <a:pt x="9050" y="2910"/>
                  <a:pt x="9071" y="2910"/>
                  <a:pt x="9082" y="2922"/>
                </a:cubicBezTo>
                <a:cubicBezTo>
                  <a:pt x="9095" y="2935"/>
                  <a:pt x="9095" y="2956"/>
                  <a:pt x="9082" y="2967"/>
                </a:cubicBezTo>
                <a:lnTo>
                  <a:pt x="8790" y="3259"/>
                </a:lnTo>
                <a:cubicBezTo>
                  <a:pt x="8786" y="3263"/>
                  <a:pt x="8777" y="3267"/>
                  <a:pt x="8769" y="3267"/>
                </a:cubicBezTo>
                <a:close/>
                <a:moveTo>
                  <a:pt x="8187" y="3267"/>
                </a:moveTo>
                <a:cubicBezTo>
                  <a:pt x="8179" y="3267"/>
                  <a:pt x="8170" y="3265"/>
                  <a:pt x="8164" y="3259"/>
                </a:cubicBezTo>
                <a:cubicBezTo>
                  <a:pt x="8151" y="3246"/>
                  <a:pt x="8151" y="3225"/>
                  <a:pt x="8164" y="3214"/>
                </a:cubicBezTo>
                <a:lnTo>
                  <a:pt x="8456" y="2922"/>
                </a:lnTo>
                <a:cubicBezTo>
                  <a:pt x="8468" y="2910"/>
                  <a:pt x="8490" y="2910"/>
                  <a:pt x="8500" y="2922"/>
                </a:cubicBezTo>
                <a:cubicBezTo>
                  <a:pt x="8513" y="2935"/>
                  <a:pt x="8513" y="2956"/>
                  <a:pt x="8500" y="2967"/>
                </a:cubicBezTo>
                <a:lnTo>
                  <a:pt x="8208" y="3259"/>
                </a:lnTo>
                <a:cubicBezTo>
                  <a:pt x="8204" y="3263"/>
                  <a:pt x="8195" y="3267"/>
                  <a:pt x="8187" y="3267"/>
                </a:cubicBezTo>
                <a:close/>
                <a:moveTo>
                  <a:pt x="7605" y="3267"/>
                </a:moveTo>
                <a:cubicBezTo>
                  <a:pt x="7597" y="3267"/>
                  <a:pt x="7588" y="3265"/>
                  <a:pt x="7582" y="3259"/>
                </a:cubicBezTo>
                <a:cubicBezTo>
                  <a:pt x="7569" y="3246"/>
                  <a:pt x="7569" y="3225"/>
                  <a:pt x="7582" y="3214"/>
                </a:cubicBezTo>
                <a:lnTo>
                  <a:pt x="7874" y="2922"/>
                </a:lnTo>
                <a:cubicBezTo>
                  <a:pt x="7887" y="2910"/>
                  <a:pt x="7908" y="2910"/>
                  <a:pt x="7918" y="2922"/>
                </a:cubicBezTo>
                <a:cubicBezTo>
                  <a:pt x="7931" y="2935"/>
                  <a:pt x="7931" y="2956"/>
                  <a:pt x="7918" y="2967"/>
                </a:cubicBezTo>
                <a:lnTo>
                  <a:pt x="7626" y="3259"/>
                </a:lnTo>
                <a:cubicBezTo>
                  <a:pt x="7620" y="3263"/>
                  <a:pt x="7614" y="3267"/>
                  <a:pt x="7605" y="3267"/>
                </a:cubicBezTo>
                <a:close/>
                <a:moveTo>
                  <a:pt x="7023" y="3267"/>
                </a:moveTo>
                <a:cubicBezTo>
                  <a:pt x="7015" y="3267"/>
                  <a:pt x="7007" y="3265"/>
                  <a:pt x="7000" y="3259"/>
                </a:cubicBezTo>
                <a:cubicBezTo>
                  <a:pt x="6987" y="3246"/>
                  <a:pt x="6987" y="3225"/>
                  <a:pt x="7000" y="3214"/>
                </a:cubicBezTo>
                <a:lnTo>
                  <a:pt x="7292" y="2922"/>
                </a:lnTo>
                <a:cubicBezTo>
                  <a:pt x="7305" y="2910"/>
                  <a:pt x="7326" y="2910"/>
                  <a:pt x="7337" y="2922"/>
                </a:cubicBezTo>
                <a:cubicBezTo>
                  <a:pt x="7349" y="2935"/>
                  <a:pt x="7349" y="2956"/>
                  <a:pt x="7337" y="2967"/>
                </a:cubicBezTo>
                <a:lnTo>
                  <a:pt x="7045" y="3259"/>
                </a:lnTo>
                <a:cubicBezTo>
                  <a:pt x="7038" y="3263"/>
                  <a:pt x="7030" y="3267"/>
                  <a:pt x="7023" y="3267"/>
                </a:cubicBezTo>
                <a:close/>
                <a:moveTo>
                  <a:pt x="6440" y="3267"/>
                </a:moveTo>
                <a:cubicBezTo>
                  <a:pt x="6431" y="3267"/>
                  <a:pt x="6423" y="3265"/>
                  <a:pt x="6416" y="3259"/>
                </a:cubicBezTo>
                <a:cubicBezTo>
                  <a:pt x="6404" y="3246"/>
                  <a:pt x="6404" y="3225"/>
                  <a:pt x="6416" y="3214"/>
                </a:cubicBezTo>
                <a:lnTo>
                  <a:pt x="6708" y="2922"/>
                </a:lnTo>
                <a:cubicBezTo>
                  <a:pt x="6721" y="2910"/>
                  <a:pt x="6742" y="2910"/>
                  <a:pt x="6753" y="2922"/>
                </a:cubicBezTo>
                <a:cubicBezTo>
                  <a:pt x="6765" y="2935"/>
                  <a:pt x="6765" y="2956"/>
                  <a:pt x="6753" y="2967"/>
                </a:cubicBezTo>
                <a:lnTo>
                  <a:pt x="6461" y="3259"/>
                </a:lnTo>
                <a:cubicBezTo>
                  <a:pt x="6456" y="3263"/>
                  <a:pt x="6448" y="3267"/>
                  <a:pt x="6440" y="3267"/>
                </a:cubicBezTo>
                <a:close/>
                <a:moveTo>
                  <a:pt x="2947" y="3267"/>
                </a:moveTo>
                <a:cubicBezTo>
                  <a:pt x="2938" y="3267"/>
                  <a:pt x="2930" y="3265"/>
                  <a:pt x="2923" y="3259"/>
                </a:cubicBezTo>
                <a:cubicBezTo>
                  <a:pt x="2911" y="3246"/>
                  <a:pt x="2911" y="3225"/>
                  <a:pt x="2923" y="3214"/>
                </a:cubicBezTo>
                <a:lnTo>
                  <a:pt x="3215" y="2922"/>
                </a:lnTo>
                <a:cubicBezTo>
                  <a:pt x="3228" y="2910"/>
                  <a:pt x="3249" y="2910"/>
                  <a:pt x="3260" y="2922"/>
                </a:cubicBezTo>
                <a:cubicBezTo>
                  <a:pt x="3273" y="2935"/>
                  <a:pt x="3273" y="2956"/>
                  <a:pt x="3260" y="2967"/>
                </a:cubicBezTo>
                <a:lnTo>
                  <a:pt x="2968" y="3259"/>
                </a:lnTo>
                <a:cubicBezTo>
                  <a:pt x="2964" y="3263"/>
                  <a:pt x="2955" y="3267"/>
                  <a:pt x="2947" y="3267"/>
                </a:cubicBezTo>
                <a:close/>
                <a:moveTo>
                  <a:pt x="2365" y="3267"/>
                </a:moveTo>
                <a:cubicBezTo>
                  <a:pt x="2357" y="3267"/>
                  <a:pt x="2348" y="3265"/>
                  <a:pt x="2342" y="3259"/>
                </a:cubicBezTo>
                <a:cubicBezTo>
                  <a:pt x="2329" y="3246"/>
                  <a:pt x="2329" y="3225"/>
                  <a:pt x="2342" y="3214"/>
                </a:cubicBezTo>
                <a:lnTo>
                  <a:pt x="2634" y="2922"/>
                </a:lnTo>
                <a:cubicBezTo>
                  <a:pt x="2646" y="2910"/>
                  <a:pt x="2668" y="2910"/>
                  <a:pt x="2678" y="2922"/>
                </a:cubicBezTo>
                <a:cubicBezTo>
                  <a:pt x="2691" y="2935"/>
                  <a:pt x="2691" y="2956"/>
                  <a:pt x="2678" y="2967"/>
                </a:cubicBezTo>
                <a:lnTo>
                  <a:pt x="2386" y="3259"/>
                </a:lnTo>
                <a:cubicBezTo>
                  <a:pt x="2382" y="3263"/>
                  <a:pt x="2373" y="3267"/>
                  <a:pt x="2365" y="3267"/>
                </a:cubicBezTo>
                <a:close/>
                <a:moveTo>
                  <a:pt x="37298" y="3267"/>
                </a:moveTo>
                <a:cubicBezTo>
                  <a:pt x="37290" y="3267"/>
                  <a:pt x="37281" y="3265"/>
                  <a:pt x="37275" y="3259"/>
                </a:cubicBezTo>
                <a:cubicBezTo>
                  <a:pt x="37262" y="3246"/>
                  <a:pt x="37262" y="3225"/>
                  <a:pt x="37275" y="3214"/>
                </a:cubicBezTo>
                <a:lnTo>
                  <a:pt x="37567" y="2922"/>
                </a:lnTo>
                <a:cubicBezTo>
                  <a:pt x="37580" y="2910"/>
                  <a:pt x="37601" y="2910"/>
                  <a:pt x="37611" y="2922"/>
                </a:cubicBezTo>
                <a:cubicBezTo>
                  <a:pt x="37624" y="2935"/>
                  <a:pt x="37624" y="2956"/>
                  <a:pt x="37611" y="2967"/>
                </a:cubicBezTo>
                <a:lnTo>
                  <a:pt x="37319" y="3259"/>
                </a:lnTo>
                <a:cubicBezTo>
                  <a:pt x="37315" y="3263"/>
                  <a:pt x="37307" y="3267"/>
                  <a:pt x="37298" y="3267"/>
                </a:cubicBezTo>
                <a:close/>
                <a:moveTo>
                  <a:pt x="36133" y="3267"/>
                </a:moveTo>
                <a:cubicBezTo>
                  <a:pt x="36124" y="3267"/>
                  <a:pt x="36116" y="3265"/>
                  <a:pt x="36109" y="3259"/>
                </a:cubicBezTo>
                <a:cubicBezTo>
                  <a:pt x="36097" y="3246"/>
                  <a:pt x="36097" y="3225"/>
                  <a:pt x="36109" y="3214"/>
                </a:cubicBezTo>
                <a:lnTo>
                  <a:pt x="36401" y="2922"/>
                </a:lnTo>
                <a:cubicBezTo>
                  <a:pt x="36414" y="2910"/>
                  <a:pt x="36435" y="2910"/>
                  <a:pt x="36446" y="2922"/>
                </a:cubicBezTo>
                <a:cubicBezTo>
                  <a:pt x="36458" y="2935"/>
                  <a:pt x="36458" y="2956"/>
                  <a:pt x="36446" y="2967"/>
                </a:cubicBezTo>
                <a:lnTo>
                  <a:pt x="36154" y="3259"/>
                </a:lnTo>
                <a:cubicBezTo>
                  <a:pt x="36150" y="3263"/>
                  <a:pt x="36141" y="3267"/>
                  <a:pt x="36133" y="3267"/>
                </a:cubicBezTo>
                <a:close/>
                <a:moveTo>
                  <a:pt x="34969" y="3267"/>
                </a:moveTo>
                <a:cubicBezTo>
                  <a:pt x="34961" y="3267"/>
                  <a:pt x="34952" y="3265"/>
                  <a:pt x="34946" y="3259"/>
                </a:cubicBezTo>
                <a:cubicBezTo>
                  <a:pt x="34933" y="3246"/>
                  <a:pt x="34933" y="3225"/>
                  <a:pt x="34946" y="3214"/>
                </a:cubicBezTo>
                <a:lnTo>
                  <a:pt x="35238" y="2922"/>
                </a:lnTo>
                <a:cubicBezTo>
                  <a:pt x="35250" y="2910"/>
                  <a:pt x="35272" y="2910"/>
                  <a:pt x="35282" y="2922"/>
                </a:cubicBezTo>
                <a:cubicBezTo>
                  <a:pt x="35295" y="2935"/>
                  <a:pt x="35295" y="2956"/>
                  <a:pt x="35282" y="2967"/>
                </a:cubicBezTo>
                <a:lnTo>
                  <a:pt x="34990" y="3259"/>
                </a:lnTo>
                <a:cubicBezTo>
                  <a:pt x="34986" y="3263"/>
                  <a:pt x="34978" y="3267"/>
                  <a:pt x="34969" y="3267"/>
                </a:cubicBezTo>
                <a:close/>
                <a:moveTo>
                  <a:pt x="34387" y="3267"/>
                </a:moveTo>
                <a:cubicBezTo>
                  <a:pt x="34379" y="3267"/>
                  <a:pt x="34370" y="3265"/>
                  <a:pt x="34364" y="3259"/>
                </a:cubicBezTo>
                <a:cubicBezTo>
                  <a:pt x="34351" y="3246"/>
                  <a:pt x="34351" y="3225"/>
                  <a:pt x="34364" y="3214"/>
                </a:cubicBezTo>
                <a:lnTo>
                  <a:pt x="34656" y="2922"/>
                </a:lnTo>
                <a:cubicBezTo>
                  <a:pt x="34669" y="2910"/>
                  <a:pt x="34690" y="2910"/>
                  <a:pt x="34700" y="2922"/>
                </a:cubicBezTo>
                <a:cubicBezTo>
                  <a:pt x="34713" y="2935"/>
                  <a:pt x="34713" y="2956"/>
                  <a:pt x="34700" y="2967"/>
                </a:cubicBezTo>
                <a:lnTo>
                  <a:pt x="34408" y="3259"/>
                </a:lnTo>
                <a:cubicBezTo>
                  <a:pt x="34404" y="3263"/>
                  <a:pt x="34396" y="3267"/>
                  <a:pt x="34387" y="3267"/>
                </a:cubicBezTo>
                <a:close/>
                <a:moveTo>
                  <a:pt x="33806" y="3267"/>
                </a:moveTo>
                <a:cubicBezTo>
                  <a:pt x="33797" y="3267"/>
                  <a:pt x="33789" y="3265"/>
                  <a:pt x="33782" y="3259"/>
                </a:cubicBezTo>
                <a:cubicBezTo>
                  <a:pt x="33770" y="3246"/>
                  <a:pt x="33770" y="3225"/>
                  <a:pt x="33782" y="3214"/>
                </a:cubicBezTo>
                <a:lnTo>
                  <a:pt x="34074" y="2922"/>
                </a:lnTo>
                <a:cubicBezTo>
                  <a:pt x="34087" y="2910"/>
                  <a:pt x="34108" y="2910"/>
                  <a:pt x="34119" y="2922"/>
                </a:cubicBezTo>
                <a:cubicBezTo>
                  <a:pt x="34131" y="2935"/>
                  <a:pt x="34131" y="2956"/>
                  <a:pt x="34119" y="2967"/>
                </a:cubicBezTo>
                <a:lnTo>
                  <a:pt x="33827" y="3259"/>
                </a:lnTo>
                <a:cubicBezTo>
                  <a:pt x="33820" y="3263"/>
                  <a:pt x="33812" y="3267"/>
                  <a:pt x="33806" y="3267"/>
                </a:cubicBezTo>
                <a:close/>
                <a:moveTo>
                  <a:pt x="33222" y="3267"/>
                </a:moveTo>
                <a:cubicBezTo>
                  <a:pt x="33213" y="3267"/>
                  <a:pt x="33205" y="3265"/>
                  <a:pt x="33198" y="3259"/>
                </a:cubicBezTo>
                <a:cubicBezTo>
                  <a:pt x="33186" y="3246"/>
                  <a:pt x="33186" y="3225"/>
                  <a:pt x="33198" y="3214"/>
                </a:cubicBezTo>
                <a:lnTo>
                  <a:pt x="33490" y="2922"/>
                </a:lnTo>
                <a:cubicBezTo>
                  <a:pt x="33503" y="2910"/>
                  <a:pt x="33524" y="2910"/>
                  <a:pt x="33535" y="2922"/>
                </a:cubicBezTo>
                <a:cubicBezTo>
                  <a:pt x="33547" y="2935"/>
                  <a:pt x="33547" y="2956"/>
                  <a:pt x="33535" y="2967"/>
                </a:cubicBezTo>
                <a:lnTo>
                  <a:pt x="33243" y="3259"/>
                </a:lnTo>
                <a:cubicBezTo>
                  <a:pt x="33239" y="3263"/>
                  <a:pt x="33230" y="3267"/>
                  <a:pt x="33222" y="3267"/>
                </a:cubicBezTo>
                <a:close/>
                <a:moveTo>
                  <a:pt x="32640" y="3267"/>
                </a:moveTo>
                <a:cubicBezTo>
                  <a:pt x="32631" y="3267"/>
                  <a:pt x="32623" y="3265"/>
                  <a:pt x="32617" y="3259"/>
                </a:cubicBezTo>
                <a:cubicBezTo>
                  <a:pt x="32604" y="3246"/>
                  <a:pt x="32604" y="3225"/>
                  <a:pt x="32617" y="3214"/>
                </a:cubicBezTo>
                <a:lnTo>
                  <a:pt x="32909" y="2922"/>
                </a:lnTo>
                <a:cubicBezTo>
                  <a:pt x="32921" y="2910"/>
                  <a:pt x="32942" y="2910"/>
                  <a:pt x="32953" y="2922"/>
                </a:cubicBezTo>
                <a:cubicBezTo>
                  <a:pt x="32966" y="2935"/>
                  <a:pt x="32966" y="2956"/>
                  <a:pt x="32953" y="2967"/>
                </a:cubicBezTo>
                <a:lnTo>
                  <a:pt x="32661" y="3259"/>
                </a:lnTo>
                <a:cubicBezTo>
                  <a:pt x="32657" y="3263"/>
                  <a:pt x="32648" y="3267"/>
                  <a:pt x="32640" y="3267"/>
                </a:cubicBezTo>
                <a:close/>
                <a:moveTo>
                  <a:pt x="32058" y="3267"/>
                </a:moveTo>
                <a:cubicBezTo>
                  <a:pt x="32050" y="3267"/>
                  <a:pt x="32041" y="3265"/>
                  <a:pt x="32035" y="3259"/>
                </a:cubicBezTo>
                <a:cubicBezTo>
                  <a:pt x="32022" y="3246"/>
                  <a:pt x="32022" y="3225"/>
                  <a:pt x="32035" y="3214"/>
                </a:cubicBezTo>
                <a:lnTo>
                  <a:pt x="32327" y="2922"/>
                </a:lnTo>
                <a:cubicBezTo>
                  <a:pt x="32339" y="2910"/>
                  <a:pt x="32361" y="2910"/>
                  <a:pt x="32371" y="2922"/>
                </a:cubicBezTo>
                <a:cubicBezTo>
                  <a:pt x="32384" y="2935"/>
                  <a:pt x="32384" y="2956"/>
                  <a:pt x="32371" y="2967"/>
                </a:cubicBezTo>
                <a:lnTo>
                  <a:pt x="32079" y="3259"/>
                </a:lnTo>
                <a:cubicBezTo>
                  <a:pt x="32075" y="3263"/>
                  <a:pt x="32067" y="3267"/>
                  <a:pt x="32058" y="3267"/>
                </a:cubicBezTo>
                <a:close/>
                <a:moveTo>
                  <a:pt x="30892" y="3267"/>
                </a:moveTo>
                <a:cubicBezTo>
                  <a:pt x="30884" y="3267"/>
                  <a:pt x="30875" y="3265"/>
                  <a:pt x="30869" y="3259"/>
                </a:cubicBezTo>
                <a:cubicBezTo>
                  <a:pt x="30856" y="3246"/>
                  <a:pt x="30856" y="3225"/>
                  <a:pt x="30869" y="3214"/>
                </a:cubicBezTo>
                <a:lnTo>
                  <a:pt x="31161" y="2922"/>
                </a:lnTo>
                <a:cubicBezTo>
                  <a:pt x="31174" y="2910"/>
                  <a:pt x="31195" y="2910"/>
                  <a:pt x="31205" y="2922"/>
                </a:cubicBezTo>
                <a:cubicBezTo>
                  <a:pt x="31218" y="2935"/>
                  <a:pt x="31218" y="2956"/>
                  <a:pt x="31205" y="2967"/>
                </a:cubicBezTo>
                <a:lnTo>
                  <a:pt x="30914" y="3259"/>
                </a:lnTo>
                <a:cubicBezTo>
                  <a:pt x="30909" y="3263"/>
                  <a:pt x="30901" y="3267"/>
                  <a:pt x="30892" y="3267"/>
                </a:cubicBezTo>
                <a:close/>
                <a:moveTo>
                  <a:pt x="29729" y="3267"/>
                </a:moveTo>
                <a:cubicBezTo>
                  <a:pt x="29720" y="3267"/>
                  <a:pt x="29712" y="3265"/>
                  <a:pt x="29706" y="3259"/>
                </a:cubicBezTo>
                <a:cubicBezTo>
                  <a:pt x="29693" y="3246"/>
                  <a:pt x="29693" y="3225"/>
                  <a:pt x="29706" y="3214"/>
                </a:cubicBezTo>
                <a:lnTo>
                  <a:pt x="29997" y="2922"/>
                </a:lnTo>
                <a:cubicBezTo>
                  <a:pt x="30010" y="2910"/>
                  <a:pt x="30031" y="2910"/>
                  <a:pt x="30042" y="2922"/>
                </a:cubicBezTo>
                <a:cubicBezTo>
                  <a:pt x="30055" y="2935"/>
                  <a:pt x="30055" y="2956"/>
                  <a:pt x="30042" y="2967"/>
                </a:cubicBezTo>
                <a:lnTo>
                  <a:pt x="29750" y="3259"/>
                </a:lnTo>
                <a:cubicBezTo>
                  <a:pt x="29746" y="3263"/>
                  <a:pt x="29737" y="3267"/>
                  <a:pt x="29729" y="3267"/>
                </a:cubicBezTo>
                <a:close/>
                <a:moveTo>
                  <a:pt x="28565" y="3267"/>
                </a:moveTo>
                <a:cubicBezTo>
                  <a:pt x="28557" y="3267"/>
                  <a:pt x="28548" y="3265"/>
                  <a:pt x="28542" y="3259"/>
                </a:cubicBezTo>
                <a:cubicBezTo>
                  <a:pt x="28529" y="3246"/>
                  <a:pt x="28529" y="3225"/>
                  <a:pt x="28542" y="3214"/>
                </a:cubicBezTo>
                <a:lnTo>
                  <a:pt x="28834" y="2922"/>
                </a:lnTo>
                <a:cubicBezTo>
                  <a:pt x="28847" y="2910"/>
                  <a:pt x="28868" y="2910"/>
                  <a:pt x="28878" y="2922"/>
                </a:cubicBezTo>
                <a:cubicBezTo>
                  <a:pt x="28891" y="2935"/>
                  <a:pt x="28891" y="2956"/>
                  <a:pt x="28878" y="2967"/>
                </a:cubicBezTo>
                <a:lnTo>
                  <a:pt x="28586" y="3259"/>
                </a:lnTo>
                <a:cubicBezTo>
                  <a:pt x="28580" y="3263"/>
                  <a:pt x="28572" y="3267"/>
                  <a:pt x="28565" y="3267"/>
                </a:cubicBezTo>
                <a:close/>
                <a:moveTo>
                  <a:pt x="27981" y="3267"/>
                </a:moveTo>
                <a:cubicBezTo>
                  <a:pt x="27973" y="3267"/>
                  <a:pt x="27964" y="3265"/>
                  <a:pt x="27958" y="3259"/>
                </a:cubicBezTo>
                <a:cubicBezTo>
                  <a:pt x="27945" y="3246"/>
                  <a:pt x="27945" y="3225"/>
                  <a:pt x="27958" y="3214"/>
                </a:cubicBezTo>
                <a:lnTo>
                  <a:pt x="28250" y="2922"/>
                </a:lnTo>
                <a:cubicBezTo>
                  <a:pt x="28263" y="2910"/>
                  <a:pt x="28284" y="2910"/>
                  <a:pt x="28294" y="2922"/>
                </a:cubicBezTo>
                <a:cubicBezTo>
                  <a:pt x="28307" y="2935"/>
                  <a:pt x="28307" y="2956"/>
                  <a:pt x="28294" y="2967"/>
                </a:cubicBezTo>
                <a:lnTo>
                  <a:pt x="28003" y="3259"/>
                </a:lnTo>
                <a:cubicBezTo>
                  <a:pt x="27998" y="3263"/>
                  <a:pt x="27990" y="3267"/>
                  <a:pt x="27981" y="3267"/>
                </a:cubicBezTo>
                <a:close/>
                <a:moveTo>
                  <a:pt x="27400" y="3267"/>
                </a:moveTo>
                <a:cubicBezTo>
                  <a:pt x="27391" y="3267"/>
                  <a:pt x="27383" y="3265"/>
                  <a:pt x="27376" y="3259"/>
                </a:cubicBezTo>
                <a:cubicBezTo>
                  <a:pt x="27364" y="3246"/>
                  <a:pt x="27364" y="3225"/>
                  <a:pt x="27376" y="3214"/>
                </a:cubicBezTo>
                <a:lnTo>
                  <a:pt x="27668" y="2922"/>
                </a:lnTo>
                <a:cubicBezTo>
                  <a:pt x="27681" y="2910"/>
                  <a:pt x="27702" y="2910"/>
                  <a:pt x="27713" y="2922"/>
                </a:cubicBezTo>
                <a:cubicBezTo>
                  <a:pt x="27725" y="2935"/>
                  <a:pt x="27725" y="2956"/>
                  <a:pt x="27713" y="2967"/>
                </a:cubicBezTo>
                <a:lnTo>
                  <a:pt x="27421" y="3259"/>
                </a:lnTo>
                <a:cubicBezTo>
                  <a:pt x="27417" y="3263"/>
                  <a:pt x="27408" y="3267"/>
                  <a:pt x="27400" y="3267"/>
                </a:cubicBezTo>
                <a:close/>
                <a:moveTo>
                  <a:pt x="26818" y="3267"/>
                </a:moveTo>
                <a:cubicBezTo>
                  <a:pt x="26809" y="3267"/>
                  <a:pt x="26801" y="3265"/>
                  <a:pt x="26795" y="3259"/>
                </a:cubicBezTo>
                <a:cubicBezTo>
                  <a:pt x="26782" y="3246"/>
                  <a:pt x="26782" y="3225"/>
                  <a:pt x="26795" y="3214"/>
                </a:cubicBezTo>
                <a:lnTo>
                  <a:pt x="27086" y="2922"/>
                </a:lnTo>
                <a:cubicBezTo>
                  <a:pt x="27099" y="2910"/>
                  <a:pt x="27120" y="2910"/>
                  <a:pt x="27131" y="2922"/>
                </a:cubicBezTo>
                <a:cubicBezTo>
                  <a:pt x="27144" y="2935"/>
                  <a:pt x="27144" y="2956"/>
                  <a:pt x="27131" y="2967"/>
                </a:cubicBezTo>
                <a:lnTo>
                  <a:pt x="26839" y="3259"/>
                </a:lnTo>
                <a:cubicBezTo>
                  <a:pt x="26835" y="3263"/>
                  <a:pt x="26826" y="3267"/>
                  <a:pt x="26818" y="3267"/>
                </a:cubicBezTo>
                <a:close/>
                <a:moveTo>
                  <a:pt x="26236" y="3267"/>
                </a:moveTo>
                <a:cubicBezTo>
                  <a:pt x="26228" y="3267"/>
                  <a:pt x="26219" y="3265"/>
                  <a:pt x="26213" y="3259"/>
                </a:cubicBezTo>
                <a:cubicBezTo>
                  <a:pt x="26200" y="3246"/>
                  <a:pt x="26200" y="3225"/>
                  <a:pt x="26213" y="3214"/>
                </a:cubicBezTo>
                <a:lnTo>
                  <a:pt x="26505" y="2922"/>
                </a:lnTo>
                <a:cubicBezTo>
                  <a:pt x="26517" y="2910"/>
                  <a:pt x="26539" y="2910"/>
                  <a:pt x="26549" y="2922"/>
                </a:cubicBezTo>
                <a:cubicBezTo>
                  <a:pt x="26562" y="2935"/>
                  <a:pt x="26562" y="2956"/>
                  <a:pt x="26549" y="2967"/>
                </a:cubicBezTo>
                <a:lnTo>
                  <a:pt x="26257" y="3259"/>
                </a:lnTo>
                <a:cubicBezTo>
                  <a:pt x="26251" y="3263"/>
                  <a:pt x="26244" y="3267"/>
                  <a:pt x="26236" y="3267"/>
                </a:cubicBezTo>
                <a:close/>
                <a:moveTo>
                  <a:pt x="25654" y="3267"/>
                </a:moveTo>
                <a:cubicBezTo>
                  <a:pt x="25646" y="3267"/>
                  <a:pt x="25637" y="3265"/>
                  <a:pt x="25631" y="3259"/>
                </a:cubicBezTo>
                <a:cubicBezTo>
                  <a:pt x="25618" y="3246"/>
                  <a:pt x="25618" y="3225"/>
                  <a:pt x="25631" y="3214"/>
                </a:cubicBezTo>
                <a:lnTo>
                  <a:pt x="25923" y="2922"/>
                </a:lnTo>
                <a:cubicBezTo>
                  <a:pt x="25936" y="2910"/>
                  <a:pt x="25957" y="2910"/>
                  <a:pt x="25967" y="2922"/>
                </a:cubicBezTo>
                <a:cubicBezTo>
                  <a:pt x="25980" y="2935"/>
                  <a:pt x="25980" y="2956"/>
                  <a:pt x="25967" y="2967"/>
                </a:cubicBezTo>
                <a:lnTo>
                  <a:pt x="25675" y="3259"/>
                </a:lnTo>
                <a:cubicBezTo>
                  <a:pt x="25669" y="3263"/>
                  <a:pt x="25661" y="3267"/>
                  <a:pt x="25654" y="3267"/>
                </a:cubicBezTo>
                <a:close/>
                <a:moveTo>
                  <a:pt x="24489" y="3267"/>
                </a:moveTo>
                <a:cubicBezTo>
                  <a:pt x="24480" y="3267"/>
                  <a:pt x="24472" y="3265"/>
                  <a:pt x="24465" y="3259"/>
                </a:cubicBezTo>
                <a:cubicBezTo>
                  <a:pt x="24453" y="3246"/>
                  <a:pt x="24453" y="3225"/>
                  <a:pt x="24465" y="3214"/>
                </a:cubicBezTo>
                <a:lnTo>
                  <a:pt x="24757" y="2922"/>
                </a:lnTo>
                <a:cubicBezTo>
                  <a:pt x="24770" y="2910"/>
                  <a:pt x="24791" y="2910"/>
                  <a:pt x="24802" y="2922"/>
                </a:cubicBezTo>
                <a:cubicBezTo>
                  <a:pt x="24814" y="2935"/>
                  <a:pt x="24814" y="2956"/>
                  <a:pt x="24802" y="2967"/>
                </a:cubicBezTo>
                <a:lnTo>
                  <a:pt x="24510" y="3259"/>
                </a:lnTo>
                <a:cubicBezTo>
                  <a:pt x="24505" y="3263"/>
                  <a:pt x="24497" y="3267"/>
                  <a:pt x="24489" y="3267"/>
                </a:cubicBezTo>
                <a:close/>
                <a:moveTo>
                  <a:pt x="23325" y="3267"/>
                </a:moveTo>
                <a:cubicBezTo>
                  <a:pt x="23317" y="3267"/>
                  <a:pt x="23308" y="3265"/>
                  <a:pt x="23302" y="3259"/>
                </a:cubicBezTo>
                <a:cubicBezTo>
                  <a:pt x="23289" y="3246"/>
                  <a:pt x="23289" y="3225"/>
                  <a:pt x="23302" y="3214"/>
                </a:cubicBezTo>
                <a:lnTo>
                  <a:pt x="23594" y="2922"/>
                </a:lnTo>
                <a:cubicBezTo>
                  <a:pt x="23606" y="2910"/>
                  <a:pt x="23628" y="2910"/>
                  <a:pt x="23638" y="2922"/>
                </a:cubicBezTo>
                <a:cubicBezTo>
                  <a:pt x="23651" y="2935"/>
                  <a:pt x="23651" y="2956"/>
                  <a:pt x="23638" y="2967"/>
                </a:cubicBezTo>
                <a:lnTo>
                  <a:pt x="23346" y="3259"/>
                </a:lnTo>
                <a:cubicBezTo>
                  <a:pt x="23340" y="3263"/>
                  <a:pt x="23333" y="3267"/>
                  <a:pt x="23325" y="3267"/>
                </a:cubicBezTo>
                <a:close/>
                <a:moveTo>
                  <a:pt x="22159" y="3267"/>
                </a:moveTo>
                <a:cubicBezTo>
                  <a:pt x="22151" y="3267"/>
                  <a:pt x="22142" y="3265"/>
                  <a:pt x="22136" y="3259"/>
                </a:cubicBezTo>
                <a:cubicBezTo>
                  <a:pt x="22123" y="3246"/>
                  <a:pt x="22123" y="3225"/>
                  <a:pt x="22136" y="3214"/>
                </a:cubicBezTo>
                <a:lnTo>
                  <a:pt x="22428" y="2922"/>
                </a:lnTo>
                <a:cubicBezTo>
                  <a:pt x="22441" y="2910"/>
                  <a:pt x="22462" y="2910"/>
                  <a:pt x="22472" y="2922"/>
                </a:cubicBezTo>
                <a:cubicBezTo>
                  <a:pt x="22485" y="2935"/>
                  <a:pt x="22485" y="2956"/>
                  <a:pt x="22472" y="2967"/>
                </a:cubicBezTo>
                <a:lnTo>
                  <a:pt x="22180" y="3259"/>
                </a:lnTo>
                <a:cubicBezTo>
                  <a:pt x="22176" y="3263"/>
                  <a:pt x="22168" y="3267"/>
                  <a:pt x="22159" y="3267"/>
                </a:cubicBezTo>
                <a:close/>
                <a:moveTo>
                  <a:pt x="21578" y="3267"/>
                </a:moveTo>
                <a:cubicBezTo>
                  <a:pt x="21569" y="3267"/>
                  <a:pt x="21561" y="3265"/>
                  <a:pt x="21554" y="3259"/>
                </a:cubicBezTo>
                <a:cubicBezTo>
                  <a:pt x="21542" y="3246"/>
                  <a:pt x="21542" y="3225"/>
                  <a:pt x="21554" y="3214"/>
                </a:cubicBezTo>
                <a:lnTo>
                  <a:pt x="21846" y="2922"/>
                </a:lnTo>
                <a:cubicBezTo>
                  <a:pt x="21859" y="2910"/>
                  <a:pt x="21880" y="2910"/>
                  <a:pt x="21891" y="2922"/>
                </a:cubicBezTo>
                <a:cubicBezTo>
                  <a:pt x="21903" y="2935"/>
                  <a:pt x="21903" y="2956"/>
                  <a:pt x="21891" y="2967"/>
                </a:cubicBezTo>
                <a:lnTo>
                  <a:pt x="21599" y="3259"/>
                </a:lnTo>
                <a:cubicBezTo>
                  <a:pt x="21594" y="3263"/>
                  <a:pt x="21586" y="3267"/>
                  <a:pt x="21578" y="3267"/>
                </a:cubicBezTo>
                <a:close/>
                <a:moveTo>
                  <a:pt x="20996" y="3267"/>
                </a:moveTo>
                <a:cubicBezTo>
                  <a:pt x="20987" y="3267"/>
                  <a:pt x="20979" y="3265"/>
                  <a:pt x="20972" y="3259"/>
                </a:cubicBezTo>
                <a:cubicBezTo>
                  <a:pt x="20960" y="3246"/>
                  <a:pt x="20960" y="3225"/>
                  <a:pt x="20972" y="3214"/>
                </a:cubicBezTo>
                <a:lnTo>
                  <a:pt x="21264" y="2922"/>
                </a:lnTo>
                <a:cubicBezTo>
                  <a:pt x="21277" y="2910"/>
                  <a:pt x="21298" y="2910"/>
                  <a:pt x="21309" y="2922"/>
                </a:cubicBezTo>
                <a:cubicBezTo>
                  <a:pt x="21322" y="2935"/>
                  <a:pt x="21322" y="2956"/>
                  <a:pt x="21309" y="2967"/>
                </a:cubicBezTo>
                <a:lnTo>
                  <a:pt x="21017" y="3259"/>
                </a:lnTo>
                <a:cubicBezTo>
                  <a:pt x="21013" y="3263"/>
                  <a:pt x="21004" y="3267"/>
                  <a:pt x="20996" y="3267"/>
                </a:cubicBezTo>
                <a:close/>
                <a:moveTo>
                  <a:pt x="20414" y="3267"/>
                </a:moveTo>
                <a:cubicBezTo>
                  <a:pt x="20406" y="3267"/>
                  <a:pt x="20397" y="3265"/>
                  <a:pt x="20391" y="3259"/>
                </a:cubicBezTo>
                <a:cubicBezTo>
                  <a:pt x="20378" y="3246"/>
                  <a:pt x="20378" y="3225"/>
                  <a:pt x="20391" y="3214"/>
                </a:cubicBezTo>
                <a:lnTo>
                  <a:pt x="20683" y="2922"/>
                </a:lnTo>
                <a:cubicBezTo>
                  <a:pt x="20695" y="2910"/>
                  <a:pt x="20717" y="2910"/>
                  <a:pt x="20727" y="2922"/>
                </a:cubicBezTo>
                <a:cubicBezTo>
                  <a:pt x="20740" y="2935"/>
                  <a:pt x="20740" y="2956"/>
                  <a:pt x="20727" y="2967"/>
                </a:cubicBezTo>
                <a:lnTo>
                  <a:pt x="20435" y="3259"/>
                </a:lnTo>
                <a:cubicBezTo>
                  <a:pt x="20429" y="3263"/>
                  <a:pt x="20420" y="3267"/>
                  <a:pt x="20414" y="3267"/>
                </a:cubicBezTo>
                <a:close/>
                <a:moveTo>
                  <a:pt x="19830" y="3267"/>
                </a:moveTo>
                <a:cubicBezTo>
                  <a:pt x="19822" y="3267"/>
                  <a:pt x="19813" y="3265"/>
                  <a:pt x="19807" y="3259"/>
                </a:cubicBezTo>
                <a:cubicBezTo>
                  <a:pt x="19794" y="3246"/>
                  <a:pt x="19794" y="3225"/>
                  <a:pt x="19807" y="3214"/>
                </a:cubicBezTo>
                <a:lnTo>
                  <a:pt x="20099" y="2922"/>
                </a:lnTo>
                <a:cubicBezTo>
                  <a:pt x="20111" y="2910"/>
                  <a:pt x="20133" y="2910"/>
                  <a:pt x="20143" y="2922"/>
                </a:cubicBezTo>
                <a:cubicBezTo>
                  <a:pt x="20156" y="2935"/>
                  <a:pt x="20156" y="2956"/>
                  <a:pt x="20143" y="2967"/>
                </a:cubicBezTo>
                <a:lnTo>
                  <a:pt x="19851" y="3259"/>
                </a:lnTo>
                <a:cubicBezTo>
                  <a:pt x="19847" y="3263"/>
                  <a:pt x="19839" y="3267"/>
                  <a:pt x="19830" y="3267"/>
                </a:cubicBezTo>
                <a:close/>
                <a:moveTo>
                  <a:pt x="19248" y="3267"/>
                </a:moveTo>
                <a:cubicBezTo>
                  <a:pt x="19240" y="3267"/>
                  <a:pt x="19231" y="3265"/>
                  <a:pt x="19225" y="3259"/>
                </a:cubicBezTo>
                <a:cubicBezTo>
                  <a:pt x="19212" y="3246"/>
                  <a:pt x="19212" y="3225"/>
                  <a:pt x="19225" y="3214"/>
                </a:cubicBezTo>
                <a:lnTo>
                  <a:pt x="19517" y="2922"/>
                </a:lnTo>
                <a:cubicBezTo>
                  <a:pt x="19530" y="2910"/>
                  <a:pt x="19551" y="2910"/>
                  <a:pt x="19561" y="2922"/>
                </a:cubicBezTo>
                <a:cubicBezTo>
                  <a:pt x="19574" y="2935"/>
                  <a:pt x="19574" y="2956"/>
                  <a:pt x="19561" y="2967"/>
                </a:cubicBezTo>
                <a:lnTo>
                  <a:pt x="19269" y="3259"/>
                </a:lnTo>
                <a:cubicBezTo>
                  <a:pt x="19265" y="3263"/>
                  <a:pt x="19257" y="3267"/>
                  <a:pt x="19248" y="3267"/>
                </a:cubicBezTo>
                <a:close/>
                <a:moveTo>
                  <a:pt x="18086" y="3267"/>
                </a:moveTo>
                <a:cubicBezTo>
                  <a:pt x="18077" y="3267"/>
                  <a:pt x="18069" y="3265"/>
                  <a:pt x="18062" y="3259"/>
                </a:cubicBezTo>
                <a:cubicBezTo>
                  <a:pt x="18050" y="3246"/>
                  <a:pt x="18050" y="3225"/>
                  <a:pt x="18062" y="3214"/>
                </a:cubicBezTo>
                <a:lnTo>
                  <a:pt x="18354" y="2922"/>
                </a:lnTo>
                <a:cubicBezTo>
                  <a:pt x="18367" y="2910"/>
                  <a:pt x="18388" y="2910"/>
                  <a:pt x="18399" y="2922"/>
                </a:cubicBezTo>
                <a:cubicBezTo>
                  <a:pt x="18412" y="2935"/>
                  <a:pt x="18412" y="2956"/>
                  <a:pt x="18399" y="2967"/>
                </a:cubicBezTo>
                <a:lnTo>
                  <a:pt x="18107" y="3259"/>
                </a:lnTo>
                <a:cubicBezTo>
                  <a:pt x="18101" y="3263"/>
                  <a:pt x="18094" y="3267"/>
                  <a:pt x="18086" y="3267"/>
                </a:cubicBezTo>
                <a:close/>
                <a:moveTo>
                  <a:pt x="17502" y="3267"/>
                </a:moveTo>
                <a:cubicBezTo>
                  <a:pt x="17493" y="3267"/>
                  <a:pt x="17485" y="3265"/>
                  <a:pt x="17479" y="3259"/>
                </a:cubicBezTo>
                <a:cubicBezTo>
                  <a:pt x="17466" y="3246"/>
                  <a:pt x="17466" y="3225"/>
                  <a:pt x="17479" y="3214"/>
                </a:cubicBezTo>
                <a:lnTo>
                  <a:pt x="17771" y="2922"/>
                </a:lnTo>
                <a:cubicBezTo>
                  <a:pt x="17783" y="2910"/>
                  <a:pt x="17804" y="2910"/>
                  <a:pt x="17815" y="2922"/>
                </a:cubicBezTo>
                <a:cubicBezTo>
                  <a:pt x="17828" y="2935"/>
                  <a:pt x="17828" y="2956"/>
                  <a:pt x="17815" y="2967"/>
                </a:cubicBezTo>
                <a:lnTo>
                  <a:pt x="17523" y="3259"/>
                </a:lnTo>
                <a:cubicBezTo>
                  <a:pt x="17519" y="3263"/>
                  <a:pt x="17510" y="3267"/>
                  <a:pt x="17502" y="3267"/>
                </a:cubicBezTo>
                <a:close/>
                <a:moveTo>
                  <a:pt x="16920" y="3267"/>
                </a:moveTo>
                <a:cubicBezTo>
                  <a:pt x="16912" y="3267"/>
                  <a:pt x="16903" y="3265"/>
                  <a:pt x="16897" y="3259"/>
                </a:cubicBezTo>
                <a:cubicBezTo>
                  <a:pt x="16884" y="3246"/>
                  <a:pt x="16884" y="3225"/>
                  <a:pt x="16897" y="3214"/>
                </a:cubicBezTo>
                <a:lnTo>
                  <a:pt x="17189" y="2922"/>
                </a:lnTo>
                <a:cubicBezTo>
                  <a:pt x="17201" y="2910"/>
                  <a:pt x="17223" y="2910"/>
                  <a:pt x="17233" y="2922"/>
                </a:cubicBezTo>
                <a:cubicBezTo>
                  <a:pt x="17246" y="2935"/>
                  <a:pt x="17246" y="2956"/>
                  <a:pt x="17233" y="2967"/>
                </a:cubicBezTo>
                <a:lnTo>
                  <a:pt x="16941" y="3259"/>
                </a:lnTo>
                <a:cubicBezTo>
                  <a:pt x="16937" y="3263"/>
                  <a:pt x="16929" y="3267"/>
                  <a:pt x="16920" y="3267"/>
                </a:cubicBezTo>
                <a:close/>
                <a:moveTo>
                  <a:pt x="16338" y="3267"/>
                </a:moveTo>
                <a:cubicBezTo>
                  <a:pt x="16330" y="3267"/>
                  <a:pt x="16321" y="3265"/>
                  <a:pt x="16315" y="3259"/>
                </a:cubicBezTo>
                <a:cubicBezTo>
                  <a:pt x="16302" y="3246"/>
                  <a:pt x="16302" y="3225"/>
                  <a:pt x="16315" y="3214"/>
                </a:cubicBezTo>
                <a:lnTo>
                  <a:pt x="16607" y="2922"/>
                </a:lnTo>
                <a:cubicBezTo>
                  <a:pt x="16620" y="2910"/>
                  <a:pt x="16641" y="2910"/>
                  <a:pt x="16651" y="2922"/>
                </a:cubicBezTo>
                <a:cubicBezTo>
                  <a:pt x="16664" y="2935"/>
                  <a:pt x="16664" y="2956"/>
                  <a:pt x="16651" y="2967"/>
                </a:cubicBezTo>
                <a:lnTo>
                  <a:pt x="16359" y="3259"/>
                </a:lnTo>
                <a:cubicBezTo>
                  <a:pt x="16355" y="3263"/>
                  <a:pt x="16347" y="3267"/>
                  <a:pt x="16338" y="3267"/>
                </a:cubicBezTo>
                <a:close/>
                <a:moveTo>
                  <a:pt x="12262" y="3267"/>
                </a:moveTo>
                <a:cubicBezTo>
                  <a:pt x="12253" y="3267"/>
                  <a:pt x="12245" y="3265"/>
                  <a:pt x="12238" y="3259"/>
                </a:cubicBezTo>
                <a:cubicBezTo>
                  <a:pt x="12226" y="3246"/>
                  <a:pt x="12226" y="3225"/>
                  <a:pt x="12238" y="3214"/>
                </a:cubicBezTo>
                <a:lnTo>
                  <a:pt x="12530" y="2922"/>
                </a:lnTo>
                <a:cubicBezTo>
                  <a:pt x="12543" y="2910"/>
                  <a:pt x="12564" y="2910"/>
                  <a:pt x="12575" y="2922"/>
                </a:cubicBezTo>
                <a:cubicBezTo>
                  <a:pt x="12587" y="2935"/>
                  <a:pt x="12587" y="2956"/>
                  <a:pt x="12575" y="2967"/>
                </a:cubicBezTo>
                <a:lnTo>
                  <a:pt x="12283" y="3259"/>
                </a:lnTo>
                <a:cubicBezTo>
                  <a:pt x="12279" y="3263"/>
                  <a:pt x="12270" y="3267"/>
                  <a:pt x="12262" y="3267"/>
                </a:cubicBezTo>
                <a:close/>
                <a:moveTo>
                  <a:pt x="11680" y="3267"/>
                </a:moveTo>
                <a:cubicBezTo>
                  <a:pt x="11671" y="3267"/>
                  <a:pt x="11663" y="3265"/>
                  <a:pt x="11657" y="3259"/>
                </a:cubicBezTo>
                <a:cubicBezTo>
                  <a:pt x="11644" y="3246"/>
                  <a:pt x="11644" y="3225"/>
                  <a:pt x="11657" y="3214"/>
                </a:cubicBezTo>
                <a:lnTo>
                  <a:pt x="11948" y="2922"/>
                </a:lnTo>
                <a:cubicBezTo>
                  <a:pt x="11961" y="2910"/>
                  <a:pt x="11982" y="2910"/>
                  <a:pt x="11993" y="2922"/>
                </a:cubicBezTo>
                <a:cubicBezTo>
                  <a:pt x="12006" y="2935"/>
                  <a:pt x="12006" y="2956"/>
                  <a:pt x="11993" y="2967"/>
                </a:cubicBezTo>
                <a:lnTo>
                  <a:pt x="11701" y="3259"/>
                </a:lnTo>
                <a:cubicBezTo>
                  <a:pt x="11697" y="3263"/>
                  <a:pt x="11688" y="3267"/>
                  <a:pt x="11680" y="3267"/>
                </a:cubicBezTo>
                <a:close/>
                <a:moveTo>
                  <a:pt x="11098" y="3267"/>
                </a:moveTo>
                <a:cubicBezTo>
                  <a:pt x="11090" y="3267"/>
                  <a:pt x="11081" y="3265"/>
                  <a:pt x="11075" y="3259"/>
                </a:cubicBezTo>
                <a:cubicBezTo>
                  <a:pt x="11062" y="3246"/>
                  <a:pt x="11062" y="3225"/>
                  <a:pt x="11075" y="3214"/>
                </a:cubicBezTo>
                <a:lnTo>
                  <a:pt x="11367" y="2922"/>
                </a:lnTo>
                <a:cubicBezTo>
                  <a:pt x="11379" y="2910"/>
                  <a:pt x="11401" y="2910"/>
                  <a:pt x="11411" y="2922"/>
                </a:cubicBezTo>
                <a:cubicBezTo>
                  <a:pt x="11424" y="2935"/>
                  <a:pt x="11424" y="2956"/>
                  <a:pt x="11411" y="2967"/>
                </a:cubicBezTo>
                <a:lnTo>
                  <a:pt x="11119" y="3259"/>
                </a:lnTo>
                <a:cubicBezTo>
                  <a:pt x="11115" y="3263"/>
                  <a:pt x="11106" y="3267"/>
                  <a:pt x="11098" y="3267"/>
                </a:cubicBezTo>
                <a:close/>
                <a:moveTo>
                  <a:pt x="10516" y="3267"/>
                </a:moveTo>
                <a:cubicBezTo>
                  <a:pt x="10508" y="3267"/>
                  <a:pt x="10499" y="3265"/>
                  <a:pt x="10493" y="3259"/>
                </a:cubicBezTo>
                <a:cubicBezTo>
                  <a:pt x="10480" y="3246"/>
                  <a:pt x="10480" y="3225"/>
                  <a:pt x="10493" y="3214"/>
                </a:cubicBezTo>
                <a:lnTo>
                  <a:pt x="10785" y="2922"/>
                </a:lnTo>
                <a:cubicBezTo>
                  <a:pt x="10798" y="2910"/>
                  <a:pt x="10819" y="2910"/>
                  <a:pt x="10829" y="2922"/>
                </a:cubicBezTo>
                <a:cubicBezTo>
                  <a:pt x="10842" y="2935"/>
                  <a:pt x="10842" y="2956"/>
                  <a:pt x="10829" y="2967"/>
                </a:cubicBezTo>
                <a:lnTo>
                  <a:pt x="10537" y="3259"/>
                </a:lnTo>
                <a:cubicBezTo>
                  <a:pt x="10533" y="3263"/>
                  <a:pt x="10525" y="3267"/>
                  <a:pt x="10516" y="3267"/>
                </a:cubicBezTo>
                <a:close/>
                <a:moveTo>
                  <a:pt x="9934" y="3267"/>
                </a:moveTo>
                <a:cubicBezTo>
                  <a:pt x="9926" y="3267"/>
                  <a:pt x="9918" y="3265"/>
                  <a:pt x="9911" y="3259"/>
                </a:cubicBezTo>
                <a:cubicBezTo>
                  <a:pt x="9899" y="3246"/>
                  <a:pt x="9899" y="3225"/>
                  <a:pt x="9911" y="3214"/>
                </a:cubicBezTo>
                <a:lnTo>
                  <a:pt x="10203" y="2922"/>
                </a:lnTo>
                <a:cubicBezTo>
                  <a:pt x="10216" y="2910"/>
                  <a:pt x="10237" y="2910"/>
                  <a:pt x="10248" y="2922"/>
                </a:cubicBezTo>
                <a:cubicBezTo>
                  <a:pt x="10260" y="2935"/>
                  <a:pt x="10260" y="2956"/>
                  <a:pt x="10248" y="2967"/>
                </a:cubicBezTo>
                <a:lnTo>
                  <a:pt x="9956" y="3259"/>
                </a:lnTo>
                <a:cubicBezTo>
                  <a:pt x="9949" y="3263"/>
                  <a:pt x="9941" y="3267"/>
                  <a:pt x="9934" y="3267"/>
                </a:cubicBezTo>
                <a:close/>
                <a:moveTo>
                  <a:pt x="5858" y="3267"/>
                </a:moveTo>
                <a:cubicBezTo>
                  <a:pt x="5849" y="3267"/>
                  <a:pt x="5841" y="3265"/>
                  <a:pt x="5835" y="3259"/>
                </a:cubicBezTo>
                <a:cubicBezTo>
                  <a:pt x="5822" y="3246"/>
                  <a:pt x="5822" y="3225"/>
                  <a:pt x="5835" y="3214"/>
                </a:cubicBezTo>
                <a:lnTo>
                  <a:pt x="6126" y="2922"/>
                </a:lnTo>
                <a:cubicBezTo>
                  <a:pt x="6139" y="2910"/>
                  <a:pt x="6160" y="2910"/>
                  <a:pt x="6171" y="2922"/>
                </a:cubicBezTo>
                <a:cubicBezTo>
                  <a:pt x="6184" y="2935"/>
                  <a:pt x="6184" y="2956"/>
                  <a:pt x="6171" y="2967"/>
                </a:cubicBezTo>
                <a:lnTo>
                  <a:pt x="5879" y="3259"/>
                </a:lnTo>
                <a:cubicBezTo>
                  <a:pt x="5875" y="3263"/>
                  <a:pt x="5866" y="3267"/>
                  <a:pt x="5858" y="3267"/>
                </a:cubicBezTo>
                <a:close/>
                <a:moveTo>
                  <a:pt x="5276" y="3267"/>
                </a:moveTo>
                <a:cubicBezTo>
                  <a:pt x="5268" y="3267"/>
                  <a:pt x="5259" y="3265"/>
                  <a:pt x="5253" y="3259"/>
                </a:cubicBezTo>
                <a:cubicBezTo>
                  <a:pt x="5240" y="3246"/>
                  <a:pt x="5240" y="3225"/>
                  <a:pt x="5253" y="3214"/>
                </a:cubicBezTo>
                <a:lnTo>
                  <a:pt x="5545" y="2922"/>
                </a:lnTo>
                <a:cubicBezTo>
                  <a:pt x="5557" y="2910"/>
                  <a:pt x="5579" y="2910"/>
                  <a:pt x="5589" y="2922"/>
                </a:cubicBezTo>
                <a:cubicBezTo>
                  <a:pt x="5602" y="2935"/>
                  <a:pt x="5602" y="2956"/>
                  <a:pt x="5589" y="2967"/>
                </a:cubicBezTo>
                <a:lnTo>
                  <a:pt x="5297" y="3259"/>
                </a:lnTo>
                <a:cubicBezTo>
                  <a:pt x="5293" y="3263"/>
                  <a:pt x="5284" y="3267"/>
                  <a:pt x="5276" y="3267"/>
                </a:cubicBezTo>
                <a:close/>
                <a:moveTo>
                  <a:pt x="4694" y="3267"/>
                </a:moveTo>
                <a:cubicBezTo>
                  <a:pt x="4686" y="3267"/>
                  <a:pt x="4677" y="3265"/>
                  <a:pt x="4671" y="3259"/>
                </a:cubicBezTo>
                <a:cubicBezTo>
                  <a:pt x="4658" y="3246"/>
                  <a:pt x="4658" y="3225"/>
                  <a:pt x="4671" y="3214"/>
                </a:cubicBezTo>
                <a:lnTo>
                  <a:pt x="4963" y="2922"/>
                </a:lnTo>
                <a:cubicBezTo>
                  <a:pt x="4976" y="2910"/>
                  <a:pt x="4997" y="2910"/>
                  <a:pt x="5007" y="2922"/>
                </a:cubicBezTo>
                <a:cubicBezTo>
                  <a:pt x="5020" y="2935"/>
                  <a:pt x="5020" y="2956"/>
                  <a:pt x="5007" y="2967"/>
                </a:cubicBezTo>
                <a:lnTo>
                  <a:pt x="4715" y="3259"/>
                </a:lnTo>
                <a:cubicBezTo>
                  <a:pt x="4709" y="3263"/>
                  <a:pt x="4703" y="3267"/>
                  <a:pt x="4694" y="3267"/>
                </a:cubicBezTo>
                <a:close/>
                <a:moveTo>
                  <a:pt x="4110" y="3267"/>
                </a:moveTo>
                <a:cubicBezTo>
                  <a:pt x="4102" y="3267"/>
                  <a:pt x="4093" y="3265"/>
                  <a:pt x="4087" y="3259"/>
                </a:cubicBezTo>
                <a:cubicBezTo>
                  <a:pt x="4074" y="3246"/>
                  <a:pt x="4074" y="3225"/>
                  <a:pt x="4087" y="3214"/>
                </a:cubicBezTo>
                <a:lnTo>
                  <a:pt x="4379" y="2922"/>
                </a:lnTo>
                <a:cubicBezTo>
                  <a:pt x="4392" y="2910"/>
                  <a:pt x="4413" y="2910"/>
                  <a:pt x="4423" y="2922"/>
                </a:cubicBezTo>
                <a:cubicBezTo>
                  <a:pt x="4436" y="2935"/>
                  <a:pt x="4436" y="2956"/>
                  <a:pt x="4423" y="2967"/>
                </a:cubicBezTo>
                <a:lnTo>
                  <a:pt x="4131" y="3259"/>
                </a:lnTo>
                <a:cubicBezTo>
                  <a:pt x="4127" y="3263"/>
                  <a:pt x="4119" y="3267"/>
                  <a:pt x="4110" y="3267"/>
                </a:cubicBezTo>
                <a:close/>
                <a:moveTo>
                  <a:pt x="3529" y="3267"/>
                </a:moveTo>
                <a:cubicBezTo>
                  <a:pt x="3520" y="3267"/>
                  <a:pt x="3512" y="3265"/>
                  <a:pt x="3505" y="3259"/>
                </a:cubicBezTo>
                <a:cubicBezTo>
                  <a:pt x="3493" y="3246"/>
                  <a:pt x="3493" y="3225"/>
                  <a:pt x="3505" y="3214"/>
                </a:cubicBezTo>
                <a:lnTo>
                  <a:pt x="3797" y="2922"/>
                </a:lnTo>
                <a:cubicBezTo>
                  <a:pt x="3810" y="2910"/>
                  <a:pt x="3831" y="2910"/>
                  <a:pt x="3842" y="2922"/>
                </a:cubicBezTo>
                <a:cubicBezTo>
                  <a:pt x="3854" y="2935"/>
                  <a:pt x="3854" y="2956"/>
                  <a:pt x="3842" y="2967"/>
                </a:cubicBezTo>
                <a:lnTo>
                  <a:pt x="3550" y="3259"/>
                </a:lnTo>
                <a:cubicBezTo>
                  <a:pt x="3545" y="3263"/>
                  <a:pt x="3537" y="3267"/>
                  <a:pt x="3529" y="3267"/>
                </a:cubicBezTo>
                <a:close/>
                <a:moveTo>
                  <a:pt x="1783" y="3267"/>
                </a:moveTo>
                <a:cubicBezTo>
                  <a:pt x="1775" y="3267"/>
                  <a:pt x="1766" y="3265"/>
                  <a:pt x="1760" y="3259"/>
                </a:cubicBezTo>
                <a:cubicBezTo>
                  <a:pt x="1747" y="3246"/>
                  <a:pt x="1747" y="3225"/>
                  <a:pt x="1760" y="3214"/>
                </a:cubicBezTo>
                <a:lnTo>
                  <a:pt x="2052" y="2922"/>
                </a:lnTo>
                <a:cubicBezTo>
                  <a:pt x="2065" y="2910"/>
                  <a:pt x="2086" y="2910"/>
                  <a:pt x="2096" y="2922"/>
                </a:cubicBezTo>
                <a:cubicBezTo>
                  <a:pt x="2109" y="2935"/>
                  <a:pt x="2109" y="2956"/>
                  <a:pt x="2096" y="2967"/>
                </a:cubicBezTo>
                <a:lnTo>
                  <a:pt x="1804" y="3259"/>
                </a:lnTo>
                <a:cubicBezTo>
                  <a:pt x="1798" y="3263"/>
                  <a:pt x="1790" y="3267"/>
                  <a:pt x="1783" y="3267"/>
                </a:cubicBezTo>
                <a:close/>
                <a:moveTo>
                  <a:pt x="1199" y="3267"/>
                </a:moveTo>
                <a:cubicBezTo>
                  <a:pt x="1191" y="3267"/>
                  <a:pt x="1182" y="3265"/>
                  <a:pt x="1176" y="3259"/>
                </a:cubicBezTo>
                <a:cubicBezTo>
                  <a:pt x="1163" y="3246"/>
                  <a:pt x="1163" y="3225"/>
                  <a:pt x="1176" y="3214"/>
                </a:cubicBezTo>
                <a:lnTo>
                  <a:pt x="1468" y="2922"/>
                </a:lnTo>
                <a:cubicBezTo>
                  <a:pt x="1481" y="2910"/>
                  <a:pt x="1502" y="2910"/>
                  <a:pt x="1512" y="2922"/>
                </a:cubicBezTo>
                <a:cubicBezTo>
                  <a:pt x="1525" y="2935"/>
                  <a:pt x="1525" y="2956"/>
                  <a:pt x="1512" y="2967"/>
                </a:cubicBezTo>
                <a:lnTo>
                  <a:pt x="1220" y="3259"/>
                </a:lnTo>
                <a:cubicBezTo>
                  <a:pt x="1216" y="3263"/>
                  <a:pt x="1208" y="3267"/>
                  <a:pt x="1199" y="3267"/>
                </a:cubicBezTo>
                <a:close/>
                <a:moveTo>
                  <a:pt x="618" y="3267"/>
                </a:moveTo>
                <a:cubicBezTo>
                  <a:pt x="609" y="3267"/>
                  <a:pt x="601" y="3265"/>
                  <a:pt x="594" y="3259"/>
                </a:cubicBezTo>
                <a:cubicBezTo>
                  <a:pt x="582" y="3246"/>
                  <a:pt x="582" y="3225"/>
                  <a:pt x="594" y="3214"/>
                </a:cubicBezTo>
                <a:lnTo>
                  <a:pt x="886" y="2922"/>
                </a:lnTo>
                <a:cubicBezTo>
                  <a:pt x="899" y="2910"/>
                  <a:pt x="920" y="2910"/>
                  <a:pt x="931" y="2922"/>
                </a:cubicBezTo>
                <a:cubicBezTo>
                  <a:pt x="943" y="2935"/>
                  <a:pt x="943" y="2956"/>
                  <a:pt x="931" y="2967"/>
                </a:cubicBezTo>
                <a:lnTo>
                  <a:pt x="639" y="3259"/>
                </a:lnTo>
                <a:cubicBezTo>
                  <a:pt x="634" y="3263"/>
                  <a:pt x="626" y="3267"/>
                  <a:pt x="618" y="3267"/>
                </a:cubicBezTo>
                <a:close/>
                <a:moveTo>
                  <a:pt x="37298" y="2686"/>
                </a:moveTo>
                <a:cubicBezTo>
                  <a:pt x="37290" y="2686"/>
                  <a:pt x="37281" y="2684"/>
                  <a:pt x="37275" y="2677"/>
                </a:cubicBezTo>
                <a:cubicBezTo>
                  <a:pt x="37262" y="2664"/>
                  <a:pt x="37262" y="2643"/>
                  <a:pt x="37275" y="2633"/>
                </a:cubicBezTo>
                <a:lnTo>
                  <a:pt x="37567" y="2341"/>
                </a:lnTo>
                <a:cubicBezTo>
                  <a:pt x="37580" y="2328"/>
                  <a:pt x="37601" y="2328"/>
                  <a:pt x="37611" y="2341"/>
                </a:cubicBezTo>
                <a:cubicBezTo>
                  <a:pt x="37624" y="2354"/>
                  <a:pt x="37624" y="2375"/>
                  <a:pt x="37611" y="2385"/>
                </a:cubicBezTo>
                <a:lnTo>
                  <a:pt x="37319" y="2677"/>
                </a:lnTo>
                <a:cubicBezTo>
                  <a:pt x="37315" y="2681"/>
                  <a:pt x="37307" y="2686"/>
                  <a:pt x="37298" y="2686"/>
                </a:cubicBezTo>
                <a:close/>
                <a:moveTo>
                  <a:pt x="36717" y="2686"/>
                </a:moveTo>
                <a:cubicBezTo>
                  <a:pt x="36708" y="2686"/>
                  <a:pt x="36700" y="2684"/>
                  <a:pt x="36693" y="2677"/>
                </a:cubicBezTo>
                <a:cubicBezTo>
                  <a:pt x="36681" y="2664"/>
                  <a:pt x="36681" y="2643"/>
                  <a:pt x="36693" y="2633"/>
                </a:cubicBezTo>
                <a:lnTo>
                  <a:pt x="36985" y="2341"/>
                </a:lnTo>
                <a:cubicBezTo>
                  <a:pt x="36998" y="2328"/>
                  <a:pt x="37019" y="2328"/>
                  <a:pt x="37030" y="2341"/>
                </a:cubicBezTo>
                <a:cubicBezTo>
                  <a:pt x="37042" y="2354"/>
                  <a:pt x="37042" y="2375"/>
                  <a:pt x="37030" y="2385"/>
                </a:cubicBezTo>
                <a:lnTo>
                  <a:pt x="36738" y="2677"/>
                </a:lnTo>
                <a:cubicBezTo>
                  <a:pt x="36731" y="2681"/>
                  <a:pt x="36725" y="2686"/>
                  <a:pt x="36717" y="2686"/>
                </a:cubicBezTo>
                <a:close/>
                <a:moveTo>
                  <a:pt x="36133" y="2686"/>
                </a:moveTo>
                <a:cubicBezTo>
                  <a:pt x="36124" y="2686"/>
                  <a:pt x="36116" y="2684"/>
                  <a:pt x="36109" y="2677"/>
                </a:cubicBezTo>
                <a:cubicBezTo>
                  <a:pt x="36097" y="2664"/>
                  <a:pt x="36097" y="2643"/>
                  <a:pt x="36109" y="2633"/>
                </a:cubicBezTo>
                <a:lnTo>
                  <a:pt x="36401" y="2341"/>
                </a:lnTo>
                <a:cubicBezTo>
                  <a:pt x="36414" y="2328"/>
                  <a:pt x="36435" y="2328"/>
                  <a:pt x="36446" y="2341"/>
                </a:cubicBezTo>
                <a:cubicBezTo>
                  <a:pt x="36458" y="2354"/>
                  <a:pt x="36458" y="2375"/>
                  <a:pt x="36446" y="2385"/>
                </a:cubicBezTo>
                <a:lnTo>
                  <a:pt x="36154" y="2677"/>
                </a:lnTo>
                <a:cubicBezTo>
                  <a:pt x="36150" y="2681"/>
                  <a:pt x="36141" y="2686"/>
                  <a:pt x="36133" y="2686"/>
                </a:cubicBezTo>
                <a:close/>
                <a:moveTo>
                  <a:pt x="35551" y="2686"/>
                </a:moveTo>
                <a:cubicBezTo>
                  <a:pt x="35542" y="2686"/>
                  <a:pt x="35534" y="2684"/>
                  <a:pt x="35528" y="2677"/>
                </a:cubicBezTo>
                <a:cubicBezTo>
                  <a:pt x="35515" y="2664"/>
                  <a:pt x="35515" y="2643"/>
                  <a:pt x="35528" y="2633"/>
                </a:cubicBezTo>
                <a:lnTo>
                  <a:pt x="35820" y="2341"/>
                </a:lnTo>
                <a:cubicBezTo>
                  <a:pt x="35832" y="2328"/>
                  <a:pt x="35853" y="2328"/>
                  <a:pt x="35864" y="2341"/>
                </a:cubicBezTo>
                <a:cubicBezTo>
                  <a:pt x="35877" y="2354"/>
                  <a:pt x="35877" y="2375"/>
                  <a:pt x="35864" y="2385"/>
                </a:cubicBezTo>
                <a:lnTo>
                  <a:pt x="35572" y="2677"/>
                </a:lnTo>
                <a:cubicBezTo>
                  <a:pt x="35568" y="2681"/>
                  <a:pt x="35559" y="2686"/>
                  <a:pt x="35551" y="2686"/>
                </a:cubicBezTo>
                <a:close/>
                <a:moveTo>
                  <a:pt x="34969" y="2686"/>
                </a:moveTo>
                <a:cubicBezTo>
                  <a:pt x="34961" y="2686"/>
                  <a:pt x="34952" y="2684"/>
                  <a:pt x="34946" y="2677"/>
                </a:cubicBezTo>
                <a:cubicBezTo>
                  <a:pt x="34933" y="2664"/>
                  <a:pt x="34933" y="2643"/>
                  <a:pt x="34946" y="2633"/>
                </a:cubicBezTo>
                <a:lnTo>
                  <a:pt x="35238" y="2341"/>
                </a:lnTo>
                <a:cubicBezTo>
                  <a:pt x="35250" y="2328"/>
                  <a:pt x="35272" y="2328"/>
                  <a:pt x="35282" y="2341"/>
                </a:cubicBezTo>
                <a:cubicBezTo>
                  <a:pt x="35295" y="2354"/>
                  <a:pt x="35295" y="2375"/>
                  <a:pt x="35282" y="2385"/>
                </a:cubicBezTo>
                <a:lnTo>
                  <a:pt x="34990" y="2677"/>
                </a:lnTo>
                <a:cubicBezTo>
                  <a:pt x="34986" y="2681"/>
                  <a:pt x="34978" y="2686"/>
                  <a:pt x="34969" y="2686"/>
                </a:cubicBezTo>
                <a:close/>
                <a:moveTo>
                  <a:pt x="34387" y="2686"/>
                </a:moveTo>
                <a:cubicBezTo>
                  <a:pt x="34379" y="2686"/>
                  <a:pt x="34370" y="2684"/>
                  <a:pt x="34364" y="2677"/>
                </a:cubicBezTo>
                <a:cubicBezTo>
                  <a:pt x="34351" y="2664"/>
                  <a:pt x="34351" y="2643"/>
                  <a:pt x="34364" y="2633"/>
                </a:cubicBezTo>
                <a:lnTo>
                  <a:pt x="34656" y="2341"/>
                </a:lnTo>
                <a:cubicBezTo>
                  <a:pt x="34669" y="2328"/>
                  <a:pt x="34690" y="2328"/>
                  <a:pt x="34700" y="2341"/>
                </a:cubicBezTo>
                <a:cubicBezTo>
                  <a:pt x="34713" y="2354"/>
                  <a:pt x="34713" y="2375"/>
                  <a:pt x="34700" y="2385"/>
                </a:cubicBezTo>
                <a:lnTo>
                  <a:pt x="34408" y="2677"/>
                </a:lnTo>
                <a:cubicBezTo>
                  <a:pt x="34404" y="2681"/>
                  <a:pt x="34396" y="2686"/>
                  <a:pt x="34387" y="2686"/>
                </a:cubicBezTo>
                <a:close/>
                <a:moveTo>
                  <a:pt x="33806" y="2686"/>
                </a:moveTo>
                <a:cubicBezTo>
                  <a:pt x="33797" y="2686"/>
                  <a:pt x="33789" y="2684"/>
                  <a:pt x="33782" y="2677"/>
                </a:cubicBezTo>
                <a:cubicBezTo>
                  <a:pt x="33770" y="2664"/>
                  <a:pt x="33770" y="2643"/>
                  <a:pt x="33782" y="2633"/>
                </a:cubicBezTo>
                <a:lnTo>
                  <a:pt x="34074" y="2341"/>
                </a:lnTo>
                <a:cubicBezTo>
                  <a:pt x="34087" y="2328"/>
                  <a:pt x="34108" y="2328"/>
                  <a:pt x="34119" y="2341"/>
                </a:cubicBezTo>
                <a:cubicBezTo>
                  <a:pt x="34131" y="2354"/>
                  <a:pt x="34131" y="2375"/>
                  <a:pt x="34119" y="2385"/>
                </a:cubicBezTo>
                <a:lnTo>
                  <a:pt x="33827" y="2677"/>
                </a:lnTo>
                <a:cubicBezTo>
                  <a:pt x="33820" y="2681"/>
                  <a:pt x="33812" y="2686"/>
                  <a:pt x="33806" y="2686"/>
                </a:cubicBezTo>
                <a:close/>
                <a:moveTo>
                  <a:pt x="33222" y="2686"/>
                </a:moveTo>
                <a:cubicBezTo>
                  <a:pt x="33213" y="2686"/>
                  <a:pt x="33205" y="2684"/>
                  <a:pt x="33198" y="2677"/>
                </a:cubicBezTo>
                <a:cubicBezTo>
                  <a:pt x="33186" y="2664"/>
                  <a:pt x="33186" y="2643"/>
                  <a:pt x="33198" y="2633"/>
                </a:cubicBezTo>
                <a:lnTo>
                  <a:pt x="33490" y="2341"/>
                </a:lnTo>
                <a:cubicBezTo>
                  <a:pt x="33503" y="2328"/>
                  <a:pt x="33524" y="2328"/>
                  <a:pt x="33535" y="2341"/>
                </a:cubicBezTo>
                <a:cubicBezTo>
                  <a:pt x="33547" y="2354"/>
                  <a:pt x="33547" y="2375"/>
                  <a:pt x="33535" y="2385"/>
                </a:cubicBezTo>
                <a:lnTo>
                  <a:pt x="33243" y="2677"/>
                </a:lnTo>
                <a:cubicBezTo>
                  <a:pt x="33239" y="2681"/>
                  <a:pt x="33230" y="2686"/>
                  <a:pt x="33222" y="2686"/>
                </a:cubicBezTo>
                <a:close/>
                <a:moveTo>
                  <a:pt x="32640" y="2686"/>
                </a:moveTo>
                <a:cubicBezTo>
                  <a:pt x="32631" y="2686"/>
                  <a:pt x="32623" y="2684"/>
                  <a:pt x="32617" y="2677"/>
                </a:cubicBezTo>
                <a:cubicBezTo>
                  <a:pt x="32604" y="2664"/>
                  <a:pt x="32604" y="2643"/>
                  <a:pt x="32617" y="2633"/>
                </a:cubicBezTo>
                <a:lnTo>
                  <a:pt x="32909" y="2341"/>
                </a:lnTo>
                <a:cubicBezTo>
                  <a:pt x="32921" y="2328"/>
                  <a:pt x="32942" y="2328"/>
                  <a:pt x="32953" y="2341"/>
                </a:cubicBezTo>
                <a:cubicBezTo>
                  <a:pt x="32966" y="2354"/>
                  <a:pt x="32966" y="2375"/>
                  <a:pt x="32953" y="2385"/>
                </a:cubicBezTo>
                <a:lnTo>
                  <a:pt x="32661" y="2677"/>
                </a:lnTo>
                <a:cubicBezTo>
                  <a:pt x="32657" y="2681"/>
                  <a:pt x="32648" y="2686"/>
                  <a:pt x="32640" y="2686"/>
                </a:cubicBezTo>
                <a:close/>
                <a:moveTo>
                  <a:pt x="32058" y="2686"/>
                </a:moveTo>
                <a:cubicBezTo>
                  <a:pt x="32050" y="2686"/>
                  <a:pt x="32041" y="2684"/>
                  <a:pt x="32035" y="2677"/>
                </a:cubicBezTo>
                <a:cubicBezTo>
                  <a:pt x="32022" y="2664"/>
                  <a:pt x="32022" y="2643"/>
                  <a:pt x="32035" y="2633"/>
                </a:cubicBezTo>
                <a:lnTo>
                  <a:pt x="32327" y="2341"/>
                </a:lnTo>
                <a:cubicBezTo>
                  <a:pt x="32339" y="2328"/>
                  <a:pt x="32361" y="2328"/>
                  <a:pt x="32371" y="2341"/>
                </a:cubicBezTo>
                <a:cubicBezTo>
                  <a:pt x="32384" y="2354"/>
                  <a:pt x="32384" y="2375"/>
                  <a:pt x="32371" y="2385"/>
                </a:cubicBezTo>
                <a:lnTo>
                  <a:pt x="32079" y="2677"/>
                </a:lnTo>
                <a:cubicBezTo>
                  <a:pt x="32075" y="2681"/>
                  <a:pt x="32067" y="2686"/>
                  <a:pt x="32058" y="2686"/>
                </a:cubicBezTo>
                <a:close/>
                <a:moveTo>
                  <a:pt x="31476" y="2686"/>
                </a:moveTo>
                <a:cubicBezTo>
                  <a:pt x="31468" y="2686"/>
                  <a:pt x="31459" y="2684"/>
                  <a:pt x="31453" y="2677"/>
                </a:cubicBezTo>
                <a:cubicBezTo>
                  <a:pt x="31440" y="2664"/>
                  <a:pt x="31440" y="2643"/>
                  <a:pt x="31453" y="2633"/>
                </a:cubicBezTo>
                <a:lnTo>
                  <a:pt x="31745" y="2341"/>
                </a:lnTo>
                <a:cubicBezTo>
                  <a:pt x="31758" y="2328"/>
                  <a:pt x="31779" y="2328"/>
                  <a:pt x="31789" y="2341"/>
                </a:cubicBezTo>
                <a:cubicBezTo>
                  <a:pt x="31802" y="2354"/>
                  <a:pt x="31802" y="2375"/>
                  <a:pt x="31789" y="2385"/>
                </a:cubicBezTo>
                <a:lnTo>
                  <a:pt x="31497" y="2677"/>
                </a:lnTo>
                <a:cubicBezTo>
                  <a:pt x="31491" y="2681"/>
                  <a:pt x="31485" y="2686"/>
                  <a:pt x="31476" y="2686"/>
                </a:cubicBezTo>
                <a:close/>
                <a:moveTo>
                  <a:pt x="30892" y="2686"/>
                </a:moveTo>
                <a:cubicBezTo>
                  <a:pt x="30884" y="2686"/>
                  <a:pt x="30875" y="2684"/>
                  <a:pt x="30869" y="2677"/>
                </a:cubicBezTo>
                <a:cubicBezTo>
                  <a:pt x="30856" y="2664"/>
                  <a:pt x="30856" y="2643"/>
                  <a:pt x="30869" y="2633"/>
                </a:cubicBezTo>
                <a:lnTo>
                  <a:pt x="31161" y="2341"/>
                </a:lnTo>
                <a:cubicBezTo>
                  <a:pt x="31174" y="2328"/>
                  <a:pt x="31195" y="2328"/>
                  <a:pt x="31205" y="2341"/>
                </a:cubicBezTo>
                <a:cubicBezTo>
                  <a:pt x="31218" y="2354"/>
                  <a:pt x="31218" y="2375"/>
                  <a:pt x="31205" y="2385"/>
                </a:cubicBezTo>
                <a:lnTo>
                  <a:pt x="30914" y="2677"/>
                </a:lnTo>
                <a:cubicBezTo>
                  <a:pt x="30909" y="2681"/>
                  <a:pt x="30901" y="2686"/>
                  <a:pt x="30892" y="2686"/>
                </a:cubicBezTo>
                <a:close/>
                <a:moveTo>
                  <a:pt x="30311" y="2686"/>
                </a:moveTo>
                <a:cubicBezTo>
                  <a:pt x="30302" y="2686"/>
                  <a:pt x="30294" y="2684"/>
                  <a:pt x="30287" y="2677"/>
                </a:cubicBezTo>
                <a:cubicBezTo>
                  <a:pt x="30275" y="2664"/>
                  <a:pt x="30275" y="2643"/>
                  <a:pt x="30287" y="2633"/>
                </a:cubicBezTo>
                <a:lnTo>
                  <a:pt x="30579" y="2341"/>
                </a:lnTo>
                <a:cubicBezTo>
                  <a:pt x="30592" y="2328"/>
                  <a:pt x="30613" y="2328"/>
                  <a:pt x="30624" y="2341"/>
                </a:cubicBezTo>
                <a:cubicBezTo>
                  <a:pt x="30636" y="2354"/>
                  <a:pt x="30636" y="2375"/>
                  <a:pt x="30624" y="2385"/>
                </a:cubicBezTo>
                <a:lnTo>
                  <a:pt x="30332" y="2677"/>
                </a:lnTo>
                <a:cubicBezTo>
                  <a:pt x="30328" y="2681"/>
                  <a:pt x="30319" y="2686"/>
                  <a:pt x="30311" y="2686"/>
                </a:cubicBezTo>
                <a:close/>
                <a:moveTo>
                  <a:pt x="29729" y="2686"/>
                </a:moveTo>
                <a:cubicBezTo>
                  <a:pt x="29720" y="2686"/>
                  <a:pt x="29712" y="2684"/>
                  <a:pt x="29706" y="2677"/>
                </a:cubicBezTo>
                <a:cubicBezTo>
                  <a:pt x="29693" y="2664"/>
                  <a:pt x="29693" y="2643"/>
                  <a:pt x="29706" y="2633"/>
                </a:cubicBezTo>
                <a:lnTo>
                  <a:pt x="29997" y="2341"/>
                </a:lnTo>
                <a:cubicBezTo>
                  <a:pt x="30010" y="2328"/>
                  <a:pt x="30031" y="2328"/>
                  <a:pt x="30042" y="2341"/>
                </a:cubicBezTo>
                <a:cubicBezTo>
                  <a:pt x="30055" y="2354"/>
                  <a:pt x="30055" y="2375"/>
                  <a:pt x="30042" y="2385"/>
                </a:cubicBezTo>
                <a:lnTo>
                  <a:pt x="29750" y="2677"/>
                </a:lnTo>
                <a:cubicBezTo>
                  <a:pt x="29746" y="2681"/>
                  <a:pt x="29737" y="2686"/>
                  <a:pt x="29729" y="2686"/>
                </a:cubicBezTo>
                <a:close/>
                <a:moveTo>
                  <a:pt x="29147" y="2686"/>
                </a:moveTo>
                <a:cubicBezTo>
                  <a:pt x="29139" y="2686"/>
                  <a:pt x="29130" y="2684"/>
                  <a:pt x="29124" y="2677"/>
                </a:cubicBezTo>
                <a:cubicBezTo>
                  <a:pt x="29111" y="2664"/>
                  <a:pt x="29111" y="2643"/>
                  <a:pt x="29124" y="2633"/>
                </a:cubicBezTo>
                <a:lnTo>
                  <a:pt x="29416" y="2341"/>
                </a:lnTo>
                <a:cubicBezTo>
                  <a:pt x="29428" y="2328"/>
                  <a:pt x="29450" y="2328"/>
                  <a:pt x="29460" y="2341"/>
                </a:cubicBezTo>
                <a:cubicBezTo>
                  <a:pt x="29473" y="2354"/>
                  <a:pt x="29473" y="2375"/>
                  <a:pt x="29460" y="2385"/>
                </a:cubicBezTo>
                <a:lnTo>
                  <a:pt x="29168" y="2677"/>
                </a:lnTo>
                <a:cubicBezTo>
                  <a:pt x="29164" y="2681"/>
                  <a:pt x="29155" y="2686"/>
                  <a:pt x="29147" y="2686"/>
                </a:cubicBezTo>
                <a:close/>
                <a:moveTo>
                  <a:pt x="28565" y="2686"/>
                </a:moveTo>
                <a:cubicBezTo>
                  <a:pt x="28557" y="2686"/>
                  <a:pt x="28548" y="2684"/>
                  <a:pt x="28542" y="2677"/>
                </a:cubicBezTo>
                <a:cubicBezTo>
                  <a:pt x="28529" y="2664"/>
                  <a:pt x="28529" y="2643"/>
                  <a:pt x="28542" y="2633"/>
                </a:cubicBezTo>
                <a:lnTo>
                  <a:pt x="28834" y="2341"/>
                </a:lnTo>
                <a:cubicBezTo>
                  <a:pt x="28847" y="2328"/>
                  <a:pt x="28868" y="2328"/>
                  <a:pt x="28878" y="2341"/>
                </a:cubicBezTo>
                <a:cubicBezTo>
                  <a:pt x="28891" y="2354"/>
                  <a:pt x="28891" y="2375"/>
                  <a:pt x="28878" y="2385"/>
                </a:cubicBezTo>
                <a:lnTo>
                  <a:pt x="28586" y="2677"/>
                </a:lnTo>
                <a:cubicBezTo>
                  <a:pt x="28580" y="2681"/>
                  <a:pt x="28572" y="2686"/>
                  <a:pt x="28565" y="2686"/>
                </a:cubicBezTo>
                <a:close/>
                <a:moveTo>
                  <a:pt x="27981" y="2686"/>
                </a:moveTo>
                <a:cubicBezTo>
                  <a:pt x="27973" y="2686"/>
                  <a:pt x="27964" y="2684"/>
                  <a:pt x="27958" y="2677"/>
                </a:cubicBezTo>
                <a:cubicBezTo>
                  <a:pt x="27945" y="2664"/>
                  <a:pt x="27945" y="2643"/>
                  <a:pt x="27958" y="2633"/>
                </a:cubicBezTo>
                <a:lnTo>
                  <a:pt x="28250" y="2341"/>
                </a:lnTo>
                <a:cubicBezTo>
                  <a:pt x="28263" y="2328"/>
                  <a:pt x="28284" y="2328"/>
                  <a:pt x="28294" y="2341"/>
                </a:cubicBezTo>
                <a:cubicBezTo>
                  <a:pt x="28307" y="2354"/>
                  <a:pt x="28307" y="2375"/>
                  <a:pt x="28294" y="2385"/>
                </a:cubicBezTo>
                <a:lnTo>
                  <a:pt x="28003" y="2677"/>
                </a:lnTo>
                <a:cubicBezTo>
                  <a:pt x="27998" y="2681"/>
                  <a:pt x="27990" y="2686"/>
                  <a:pt x="27981" y="2686"/>
                </a:cubicBezTo>
                <a:close/>
                <a:moveTo>
                  <a:pt x="27400" y="2686"/>
                </a:moveTo>
                <a:cubicBezTo>
                  <a:pt x="27391" y="2686"/>
                  <a:pt x="27383" y="2684"/>
                  <a:pt x="27376" y="2677"/>
                </a:cubicBezTo>
                <a:cubicBezTo>
                  <a:pt x="27364" y="2664"/>
                  <a:pt x="27364" y="2643"/>
                  <a:pt x="27376" y="2633"/>
                </a:cubicBezTo>
                <a:lnTo>
                  <a:pt x="27668" y="2341"/>
                </a:lnTo>
                <a:cubicBezTo>
                  <a:pt x="27681" y="2328"/>
                  <a:pt x="27702" y="2328"/>
                  <a:pt x="27713" y="2341"/>
                </a:cubicBezTo>
                <a:cubicBezTo>
                  <a:pt x="27725" y="2354"/>
                  <a:pt x="27725" y="2375"/>
                  <a:pt x="27713" y="2385"/>
                </a:cubicBezTo>
                <a:lnTo>
                  <a:pt x="27421" y="2677"/>
                </a:lnTo>
                <a:cubicBezTo>
                  <a:pt x="27417" y="2681"/>
                  <a:pt x="27408" y="2686"/>
                  <a:pt x="27400" y="2686"/>
                </a:cubicBezTo>
                <a:close/>
                <a:moveTo>
                  <a:pt x="26818" y="2686"/>
                </a:moveTo>
                <a:cubicBezTo>
                  <a:pt x="26809" y="2686"/>
                  <a:pt x="26801" y="2684"/>
                  <a:pt x="26795" y="2677"/>
                </a:cubicBezTo>
                <a:cubicBezTo>
                  <a:pt x="26782" y="2664"/>
                  <a:pt x="26782" y="2643"/>
                  <a:pt x="26795" y="2633"/>
                </a:cubicBezTo>
                <a:lnTo>
                  <a:pt x="27086" y="2341"/>
                </a:lnTo>
                <a:cubicBezTo>
                  <a:pt x="27099" y="2328"/>
                  <a:pt x="27120" y="2328"/>
                  <a:pt x="27131" y="2341"/>
                </a:cubicBezTo>
                <a:cubicBezTo>
                  <a:pt x="27144" y="2354"/>
                  <a:pt x="27144" y="2375"/>
                  <a:pt x="27131" y="2385"/>
                </a:cubicBezTo>
                <a:lnTo>
                  <a:pt x="26839" y="2677"/>
                </a:lnTo>
                <a:cubicBezTo>
                  <a:pt x="26835" y="2681"/>
                  <a:pt x="26826" y="2686"/>
                  <a:pt x="26818" y="2686"/>
                </a:cubicBezTo>
                <a:close/>
                <a:moveTo>
                  <a:pt x="26236" y="2686"/>
                </a:moveTo>
                <a:cubicBezTo>
                  <a:pt x="26228" y="2686"/>
                  <a:pt x="26219" y="2684"/>
                  <a:pt x="26213" y="2677"/>
                </a:cubicBezTo>
                <a:cubicBezTo>
                  <a:pt x="26200" y="2664"/>
                  <a:pt x="26200" y="2643"/>
                  <a:pt x="26213" y="2633"/>
                </a:cubicBezTo>
                <a:lnTo>
                  <a:pt x="26505" y="2341"/>
                </a:lnTo>
                <a:cubicBezTo>
                  <a:pt x="26517" y="2328"/>
                  <a:pt x="26539" y="2328"/>
                  <a:pt x="26549" y="2341"/>
                </a:cubicBezTo>
                <a:cubicBezTo>
                  <a:pt x="26562" y="2354"/>
                  <a:pt x="26562" y="2375"/>
                  <a:pt x="26549" y="2385"/>
                </a:cubicBezTo>
                <a:lnTo>
                  <a:pt x="26257" y="2677"/>
                </a:lnTo>
                <a:cubicBezTo>
                  <a:pt x="26251" y="2681"/>
                  <a:pt x="26244" y="2686"/>
                  <a:pt x="26236" y="2686"/>
                </a:cubicBezTo>
                <a:close/>
                <a:moveTo>
                  <a:pt x="25654" y="2686"/>
                </a:moveTo>
                <a:cubicBezTo>
                  <a:pt x="25646" y="2686"/>
                  <a:pt x="25637" y="2684"/>
                  <a:pt x="25631" y="2677"/>
                </a:cubicBezTo>
                <a:cubicBezTo>
                  <a:pt x="25618" y="2664"/>
                  <a:pt x="25618" y="2643"/>
                  <a:pt x="25631" y="2633"/>
                </a:cubicBezTo>
                <a:lnTo>
                  <a:pt x="25923" y="2341"/>
                </a:lnTo>
                <a:cubicBezTo>
                  <a:pt x="25936" y="2328"/>
                  <a:pt x="25957" y="2328"/>
                  <a:pt x="25967" y="2341"/>
                </a:cubicBezTo>
                <a:cubicBezTo>
                  <a:pt x="25980" y="2354"/>
                  <a:pt x="25980" y="2375"/>
                  <a:pt x="25967" y="2385"/>
                </a:cubicBezTo>
                <a:lnTo>
                  <a:pt x="25675" y="2677"/>
                </a:lnTo>
                <a:cubicBezTo>
                  <a:pt x="25669" y="2681"/>
                  <a:pt x="25661" y="2686"/>
                  <a:pt x="25654" y="2686"/>
                </a:cubicBezTo>
                <a:close/>
                <a:moveTo>
                  <a:pt x="25070" y="2686"/>
                </a:moveTo>
                <a:cubicBezTo>
                  <a:pt x="25062" y="2686"/>
                  <a:pt x="25053" y="2684"/>
                  <a:pt x="25047" y="2677"/>
                </a:cubicBezTo>
                <a:cubicBezTo>
                  <a:pt x="25034" y="2664"/>
                  <a:pt x="25034" y="2643"/>
                  <a:pt x="25047" y="2633"/>
                </a:cubicBezTo>
                <a:lnTo>
                  <a:pt x="25339" y="2341"/>
                </a:lnTo>
                <a:cubicBezTo>
                  <a:pt x="25352" y="2328"/>
                  <a:pt x="25373" y="2328"/>
                  <a:pt x="25383" y="2341"/>
                </a:cubicBezTo>
                <a:cubicBezTo>
                  <a:pt x="25396" y="2354"/>
                  <a:pt x="25396" y="2375"/>
                  <a:pt x="25383" y="2385"/>
                </a:cubicBezTo>
                <a:lnTo>
                  <a:pt x="25091" y="2677"/>
                </a:lnTo>
                <a:cubicBezTo>
                  <a:pt x="25087" y="2681"/>
                  <a:pt x="25079" y="2686"/>
                  <a:pt x="25070" y="2686"/>
                </a:cubicBezTo>
                <a:close/>
                <a:moveTo>
                  <a:pt x="24489" y="2686"/>
                </a:moveTo>
                <a:cubicBezTo>
                  <a:pt x="24480" y="2686"/>
                  <a:pt x="24472" y="2684"/>
                  <a:pt x="24465" y="2677"/>
                </a:cubicBezTo>
                <a:cubicBezTo>
                  <a:pt x="24453" y="2664"/>
                  <a:pt x="24453" y="2643"/>
                  <a:pt x="24465" y="2633"/>
                </a:cubicBezTo>
                <a:lnTo>
                  <a:pt x="24757" y="2341"/>
                </a:lnTo>
                <a:cubicBezTo>
                  <a:pt x="24770" y="2328"/>
                  <a:pt x="24791" y="2328"/>
                  <a:pt x="24802" y="2341"/>
                </a:cubicBezTo>
                <a:cubicBezTo>
                  <a:pt x="24814" y="2354"/>
                  <a:pt x="24814" y="2375"/>
                  <a:pt x="24802" y="2385"/>
                </a:cubicBezTo>
                <a:lnTo>
                  <a:pt x="24510" y="2677"/>
                </a:lnTo>
                <a:cubicBezTo>
                  <a:pt x="24505" y="2681"/>
                  <a:pt x="24497" y="2686"/>
                  <a:pt x="24489" y="2686"/>
                </a:cubicBezTo>
                <a:close/>
                <a:moveTo>
                  <a:pt x="23907" y="2686"/>
                </a:moveTo>
                <a:cubicBezTo>
                  <a:pt x="23898" y="2686"/>
                  <a:pt x="23890" y="2684"/>
                  <a:pt x="23884" y="2677"/>
                </a:cubicBezTo>
                <a:cubicBezTo>
                  <a:pt x="23871" y="2664"/>
                  <a:pt x="23871" y="2643"/>
                  <a:pt x="23884" y="2633"/>
                </a:cubicBezTo>
                <a:lnTo>
                  <a:pt x="24175" y="2341"/>
                </a:lnTo>
                <a:cubicBezTo>
                  <a:pt x="24188" y="2328"/>
                  <a:pt x="24209" y="2328"/>
                  <a:pt x="24220" y="2341"/>
                </a:cubicBezTo>
                <a:cubicBezTo>
                  <a:pt x="24233" y="2354"/>
                  <a:pt x="24233" y="2375"/>
                  <a:pt x="24220" y="2385"/>
                </a:cubicBezTo>
                <a:lnTo>
                  <a:pt x="23928" y="2677"/>
                </a:lnTo>
                <a:cubicBezTo>
                  <a:pt x="23924" y="2681"/>
                  <a:pt x="23915" y="2686"/>
                  <a:pt x="23907" y="2686"/>
                </a:cubicBezTo>
                <a:close/>
                <a:moveTo>
                  <a:pt x="23325" y="2686"/>
                </a:moveTo>
                <a:cubicBezTo>
                  <a:pt x="23317" y="2686"/>
                  <a:pt x="23308" y="2684"/>
                  <a:pt x="23302" y="2677"/>
                </a:cubicBezTo>
                <a:cubicBezTo>
                  <a:pt x="23289" y="2664"/>
                  <a:pt x="23289" y="2643"/>
                  <a:pt x="23302" y="2633"/>
                </a:cubicBezTo>
                <a:lnTo>
                  <a:pt x="23594" y="2341"/>
                </a:lnTo>
                <a:cubicBezTo>
                  <a:pt x="23606" y="2328"/>
                  <a:pt x="23628" y="2328"/>
                  <a:pt x="23638" y="2341"/>
                </a:cubicBezTo>
                <a:cubicBezTo>
                  <a:pt x="23651" y="2354"/>
                  <a:pt x="23651" y="2375"/>
                  <a:pt x="23638" y="2385"/>
                </a:cubicBezTo>
                <a:lnTo>
                  <a:pt x="23346" y="2677"/>
                </a:lnTo>
                <a:cubicBezTo>
                  <a:pt x="23340" y="2681"/>
                  <a:pt x="23333" y="2686"/>
                  <a:pt x="23325" y="2686"/>
                </a:cubicBezTo>
                <a:close/>
                <a:moveTo>
                  <a:pt x="22741" y="2686"/>
                </a:moveTo>
                <a:cubicBezTo>
                  <a:pt x="22733" y="2686"/>
                  <a:pt x="22724" y="2684"/>
                  <a:pt x="22718" y="2677"/>
                </a:cubicBezTo>
                <a:cubicBezTo>
                  <a:pt x="22705" y="2664"/>
                  <a:pt x="22705" y="2643"/>
                  <a:pt x="22718" y="2633"/>
                </a:cubicBezTo>
                <a:lnTo>
                  <a:pt x="23010" y="2341"/>
                </a:lnTo>
                <a:cubicBezTo>
                  <a:pt x="23022" y="2328"/>
                  <a:pt x="23044" y="2328"/>
                  <a:pt x="23054" y="2341"/>
                </a:cubicBezTo>
                <a:cubicBezTo>
                  <a:pt x="23067" y="2354"/>
                  <a:pt x="23067" y="2375"/>
                  <a:pt x="23054" y="2385"/>
                </a:cubicBezTo>
                <a:lnTo>
                  <a:pt x="22762" y="2677"/>
                </a:lnTo>
                <a:cubicBezTo>
                  <a:pt x="22758" y="2681"/>
                  <a:pt x="22750" y="2686"/>
                  <a:pt x="22741" y="2686"/>
                </a:cubicBezTo>
                <a:close/>
                <a:moveTo>
                  <a:pt x="22159" y="2686"/>
                </a:moveTo>
                <a:cubicBezTo>
                  <a:pt x="22151" y="2686"/>
                  <a:pt x="22142" y="2684"/>
                  <a:pt x="22136" y="2677"/>
                </a:cubicBezTo>
                <a:cubicBezTo>
                  <a:pt x="22123" y="2664"/>
                  <a:pt x="22123" y="2643"/>
                  <a:pt x="22136" y="2633"/>
                </a:cubicBezTo>
                <a:lnTo>
                  <a:pt x="22428" y="2341"/>
                </a:lnTo>
                <a:cubicBezTo>
                  <a:pt x="22441" y="2328"/>
                  <a:pt x="22462" y="2328"/>
                  <a:pt x="22472" y="2341"/>
                </a:cubicBezTo>
                <a:cubicBezTo>
                  <a:pt x="22485" y="2354"/>
                  <a:pt x="22485" y="2375"/>
                  <a:pt x="22472" y="2385"/>
                </a:cubicBezTo>
                <a:lnTo>
                  <a:pt x="22180" y="2677"/>
                </a:lnTo>
                <a:cubicBezTo>
                  <a:pt x="22176" y="2681"/>
                  <a:pt x="22168" y="2686"/>
                  <a:pt x="22159" y="2686"/>
                </a:cubicBezTo>
                <a:close/>
                <a:moveTo>
                  <a:pt x="21578" y="2686"/>
                </a:moveTo>
                <a:cubicBezTo>
                  <a:pt x="21569" y="2686"/>
                  <a:pt x="21561" y="2684"/>
                  <a:pt x="21554" y="2677"/>
                </a:cubicBezTo>
                <a:cubicBezTo>
                  <a:pt x="21542" y="2664"/>
                  <a:pt x="21542" y="2643"/>
                  <a:pt x="21554" y="2633"/>
                </a:cubicBezTo>
                <a:lnTo>
                  <a:pt x="21846" y="2341"/>
                </a:lnTo>
                <a:cubicBezTo>
                  <a:pt x="21859" y="2328"/>
                  <a:pt x="21880" y="2328"/>
                  <a:pt x="21891" y="2341"/>
                </a:cubicBezTo>
                <a:cubicBezTo>
                  <a:pt x="21903" y="2354"/>
                  <a:pt x="21903" y="2375"/>
                  <a:pt x="21891" y="2385"/>
                </a:cubicBezTo>
                <a:lnTo>
                  <a:pt x="21599" y="2677"/>
                </a:lnTo>
                <a:cubicBezTo>
                  <a:pt x="21594" y="2681"/>
                  <a:pt x="21586" y="2686"/>
                  <a:pt x="21578" y="2686"/>
                </a:cubicBezTo>
                <a:close/>
                <a:moveTo>
                  <a:pt x="20996" y="2686"/>
                </a:moveTo>
                <a:cubicBezTo>
                  <a:pt x="20987" y="2686"/>
                  <a:pt x="20979" y="2684"/>
                  <a:pt x="20972" y="2677"/>
                </a:cubicBezTo>
                <a:cubicBezTo>
                  <a:pt x="20960" y="2664"/>
                  <a:pt x="20960" y="2643"/>
                  <a:pt x="20972" y="2633"/>
                </a:cubicBezTo>
                <a:lnTo>
                  <a:pt x="21264" y="2341"/>
                </a:lnTo>
                <a:cubicBezTo>
                  <a:pt x="21277" y="2328"/>
                  <a:pt x="21298" y="2328"/>
                  <a:pt x="21309" y="2341"/>
                </a:cubicBezTo>
                <a:cubicBezTo>
                  <a:pt x="21322" y="2354"/>
                  <a:pt x="21322" y="2375"/>
                  <a:pt x="21309" y="2385"/>
                </a:cubicBezTo>
                <a:lnTo>
                  <a:pt x="21017" y="2677"/>
                </a:lnTo>
                <a:cubicBezTo>
                  <a:pt x="21013" y="2681"/>
                  <a:pt x="21004" y="2686"/>
                  <a:pt x="20996" y="2686"/>
                </a:cubicBezTo>
                <a:close/>
                <a:moveTo>
                  <a:pt x="20414" y="2686"/>
                </a:moveTo>
                <a:cubicBezTo>
                  <a:pt x="20406" y="2686"/>
                  <a:pt x="20397" y="2684"/>
                  <a:pt x="20391" y="2677"/>
                </a:cubicBezTo>
                <a:cubicBezTo>
                  <a:pt x="20378" y="2664"/>
                  <a:pt x="20378" y="2643"/>
                  <a:pt x="20391" y="2633"/>
                </a:cubicBezTo>
                <a:lnTo>
                  <a:pt x="20683" y="2341"/>
                </a:lnTo>
                <a:cubicBezTo>
                  <a:pt x="20695" y="2328"/>
                  <a:pt x="20717" y="2328"/>
                  <a:pt x="20727" y="2341"/>
                </a:cubicBezTo>
                <a:cubicBezTo>
                  <a:pt x="20740" y="2354"/>
                  <a:pt x="20740" y="2375"/>
                  <a:pt x="20727" y="2385"/>
                </a:cubicBezTo>
                <a:lnTo>
                  <a:pt x="20435" y="2677"/>
                </a:lnTo>
                <a:cubicBezTo>
                  <a:pt x="20429" y="2681"/>
                  <a:pt x="20420" y="2686"/>
                  <a:pt x="20414" y="2686"/>
                </a:cubicBezTo>
                <a:close/>
                <a:moveTo>
                  <a:pt x="19830" y="2686"/>
                </a:moveTo>
                <a:cubicBezTo>
                  <a:pt x="19822" y="2686"/>
                  <a:pt x="19813" y="2684"/>
                  <a:pt x="19807" y="2677"/>
                </a:cubicBezTo>
                <a:cubicBezTo>
                  <a:pt x="19794" y="2664"/>
                  <a:pt x="19794" y="2643"/>
                  <a:pt x="19807" y="2633"/>
                </a:cubicBezTo>
                <a:lnTo>
                  <a:pt x="20099" y="2341"/>
                </a:lnTo>
                <a:cubicBezTo>
                  <a:pt x="20111" y="2328"/>
                  <a:pt x="20133" y="2328"/>
                  <a:pt x="20143" y="2341"/>
                </a:cubicBezTo>
                <a:cubicBezTo>
                  <a:pt x="20156" y="2354"/>
                  <a:pt x="20156" y="2375"/>
                  <a:pt x="20143" y="2385"/>
                </a:cubicBezTo>
                <a:lnTo>
                  <a:pt x="19851" y="2677"/>
                </a:lnTo>
                <a:cubicBezTo>
                  <a:pt x="19847" y="2681"/>
                  <a:pt x="19839" y="2686"/>
                  <a:pt x="19830" y="2686"/>
                </a:cubicBezTo>
                <a:close/>
                <a:moveTo>
                  <a:pt x="19248" y="2686"/>
                </a:moveTo>
                <a:cubicBezTo>
                  <a:pt x="19240" y="2686"/>
                  <a:pt x="19231" y="2684"/>
                  <a:pt x="19225" y="2677"/>
                </a:cubicBezTo>
                <a:cubicBezTo>
                  <a:pt x="19212" y="2664"/>
                  <a:pt x="19212" y="2643"/>
                  <a:pt x="19225" y="2633"/>
                </a:cubicBezTo>
                <a:lnTo>
                  <a:pt x="19517" y="2341"/>
                </a:lnTo>
                <a:cubicBezTo>
                  <a:pt x="19530" y="2328"/>
                  <a:pt x="19551" y="2328"/>
                  <a:pt x="19561" y="2341"/>
                </a:cubicBezTo>
                <a:cubicBezTo>
                  <a:pt x="19574" y="2354"/>
                  <a:pt x="19574" y="2375"/>
                  <a:pt x="19561" y="2385"/>
                </a:cubicBezTo>
                <a:lnTo>
                  <a:pt x="19269" y="2677"/>
                </a:lnTo>
                <a:cubicBezTo>
                  <a:pt x="19265" y="2681"/>
                  <a:pt x="19257" y="2686"/>
                  <a:pt x="19248" y="2686"/>
                </a:cubicBezTo>
                <a:close/>
                <a:moveTo>
                  <a:pt x="18668" y="2686"/>
                </a:moveTo>
                <a:cubicBezTo>
                  <a:pt x="18659" y="2686"/>
                  <a:pt x="18651" y="2684"/>
                  <a:pt x="18644" y="2677"/>
                </a:cubicBezTo>
                <a:cubicBezTo>
                  <a:pt x="18632" y="2664"/>
                  <a:pt x="18632" y="2643"/>
                  <a:pt x="18644" y="2633"/>
                </a:cubicBezTo>
                <a:lnTo>
                  <a:pt x="18935" y="2341"/>
                </a:lnTo>
                <a:cubicBezTo>
                  <a:pt x="18948" y="2328"/>
                  <a:pt x="18969" y="2328"/>
                  <a:pt x="18980" y="2341"/>
                </a:cubicBezTo>
                <a:cubicBezTo>
                  <a:pt x="18992" y="2354"/>
                  <a:pt x="18992" y="2375"/>
                  <a:pt x="18980" y="2385"/>
                </a:cubicBezTo>
                <a:lnTo>
                  <a:pt x="18689" y="2677"/>
                </a:lnTo>
                <a:cubicBezTo>
                  <a:pt x="18684" y="2681"/>
                  <a:pt x="18676" y="2686"/>
                  <a:pt x="18668" y="2686"/>
                </a:cubicBezTo>
                <a:close/>
                <a:moveTo>
                  <a:pt x="18086" y="2686"/>
                </a:moveTo>
                <a:cubicBezTo>
                  <a:pt x="18077" y="2686"/>
                  <a:pt x="18069" y="2684"/>
                  <a:pt x="18062" y="2677"/>
                </a:cubicBezTo>
                <a:cubicBezTo>
                  <a:pt x="18050" y="2664"/>
                  <a:pt x="18050" y="2643"/>
                  <a:pt x="18062" y="2633"/>
                </a:cubicBezTo>
                <a:lnTo>
                  <a:pt x="18354" y="2341"/>
                </a:lnTo>
                <a:cubicBezTo>
                  <a:pt x="18367" y="2328"/>
                  <a:pt x="18388" y="2328"/>
                  <a:pt x="18399" y="2341"/>
                </a:cubicBezTo>
                <a:cubicBezTo>
                  <a:pt x="18412" y="2354"/>
                  <a:pt x="18412" y="2375"/>
                  <a:pt x="18399" y="2385"/>
                </a:cubicBezTo>
                <a:lnTo>
                  <a:pt x="18107" y="2677"/>
                </a:lnTo>
                <a:cubicBezTo>
                  <a:pt x="18101" y="2681"/>
                  <a:pt x="18094" y="2686"/>
                  <a:pt x="18086" y="2686"/>
                </a:cubicBezTo>
                <a:close/>
                <a:moveTo>
                  <a:pt x="17502" y="2686"/>
                </a:moveTo>
                <a:cubicBezTo>
                  <a:pt x="17493" y="2686"/>
                  <a:pt x="17485" y="2684"/>
                  <a:pt x="17479" y="2677"/>
                </a:cubicBezTo>
                <a:cubicBezTo>
                  <a:pt x="17466" y="2664"/>
                  <a:pt x="17466" y="2643"/>
                  <a:pt x="17479" y="2633"/>
                </a:cubicBezTo>
                <a:lnTo>
                  <a:pt x="17771" y="2341"/>
                </a:lnTo>
                <a:cubicBezTo>
                  <a:pt x="17783" y="2328"/>
                  <a:pt x="17804" y="2328"/>
                  <a:pt x="17815" y="2341"/>
                </a:cubicBezTo>
                <a:cubicBezTo>
                  <a:pt x="17828" y="2354"/>
                  <a:pt x="17828" y="2375"/>
                  <a:pt x="17815" y="2385"/>
                </a:cubicBezTo>
                <a:lnTo>
                  <a:pt x="17523" y="2677"/>
                </a:lnTo>
                <a:cubicBezTo>
                  <a:pt x="17519" y="2681"/>
                  <a:pt x="17510" y="2686"/>
                  <a:pt x="17502" y="2686"/>
                </a:cubicBezTo>
                <a:close/>
                <a:moveTo>
                  <a:pt x="16920" y="2686"/>
                </a:moveTo>
                <a:cubicBezTo>
                  <a:pt x="16912" y="2686"/>
                  <a:pt x="16903" y="2684"/>
                  <a:pt x="16897" y="2677"/>
                </a:cubicBezTo>
                <a:cubicBezTo>
                  <a:pt x="16884" y="2664"/>
                  <a:pt x="16884" y="2643"/>
                  <a:pt x="16897" y="2633"/>
                </a:cubicBezTo>
                <a:lnTo>
                  <a:pt x="17189" y="2341"/>
                </a:lnTo>
                <a:cubicBezTo>
                  <a:pt x="17201" y="2328"/>
                  <a:pt x="17223" y="2328"/>
                  <a:pt x="17233" y="2341"/>
                </a:cubicBezTo>
                <a:cubicBezTo>
                  <a:pt x="17246" y="2354"/>
                  <a:pt x="17246" y="2375"/>
                  <a:pt x="17233" y="2385"/>
                </a:cubicBezTo>
                <a:lnTo>
                  <a:pt x="16941" y="2677"/>
                </a:lnTo>
                <a:cubicBezTo>
                  <a:pt x="16937" y="2681"/>
                  <a:pt x="16929" y="2686"/>
                  <a:pt x="16920" y="2686"/>
                </a:cubicBezTo>
                <a:close/>
                <a:moveTo>
                  <a:pt x="16338" y="2686"/>
                </a:moveTo>
                <a:cubicBezTo>
                  <a:pt x="16330" y="2686"/>
                  <a:pt x="16321" y="2684"/>
                  <a:pt x="16315" y="2677"/>
                </a:cubicBezTo>
                <a:cubicBezTo>
                  <a:pt x="16302" y="2664"/>
                  <a:pt x="16302" y="2643"/>
                  <a:pt x="16315" y="2633"/>
                </a:cubicBezTo>
                <a:lnTo>
                  <a:pt x="16607" y="2341"/>
                </a:lnTo>
                <a:cubicBezTo>
                  <a:pt x="16620" y="2328"/>
                  <a:pt x="16641" y="2328"/>
                  <a:pt x="16651" y="2341"/>
                </a:cubicBezTo>
                <a:cubicBezTo>
                  <a:pt x="16664" y="2354"/>
                  <a:pt x="16664" y="2375"/>
                  <a:pt x="16651" y="2385"/>
                </a:cubicBezTo>
                <a:lnTo>
                  <a:pt x="16359" y="2677"/>
                </a:lnTo>
                <a:cubicBezTo>
                  <a:pt x="16355" y="2681"/>
                  <a:pt x="16347" y="2686"/>
                  <a:pt x="16338" y="2686"/>
                </a:cubicBezTo>
                <a:close/>
                <a:moveTo>
                  <a:pt x="15757" y="2686"/>
                </a:moveTo>
                <a:cubicBezTo>
                  <a:pt x="15748" y="2686"/>
                  <a:pt x="15740" y="2684"/>
                  <a:pt x="15733" y="2677"/>
                </a:cubicBezTo>
                <a:cubicBezTo>
                  <a:pt x="15721" y="2664"/>
                  <a:pt x="15721" y="2643"/>
                  <a:pt x="15733" y="2633"/>
                </a:cubicBezTo>
                <a:lnTo>
                  <a:pt x="16025" y="2341"/>
                </a:lnTo>
                <a:cubicBezTo>
                  <a:pt x="16038" y="2328"/>
                  <a:pt x="16059" y="2328"/>
                  <a:pt x="16070" y="2341"/>
                </a:cubicBezTo>
                <a:cubicBezTo>
                  <a:pt x="16082" y="2354"/>
                  <a:pt x="16082" y="2375"/>
                  <a:pt x="16070" y="2385"/>
                </a:cubicBezTo>
                <a:lnTo>
                  <a:pt x="15778" y="2677"/>
                </a:lnTo>
                <a:cubicBezTo>
                  <a:pt x="15773" y="2681"/>
                  <a:pt x="15765" y="2686"/>
                  <a:pt x="15757" y="2686"/>
                </a:cubicBezTo>
                <a:close/>
                <a:moveTo>
                  <a:pt x="15175" y="2686"/>
                </a:moveTo>
                <a:cubicBezTo>
                  <a:pt x="15166" y="2686"/>
                  <a:pt x="15158" y="2684"/>
                  <a:pt x="15151" y="2677"/>
                </a:cubicBezTo>
                <a:cubicBezTo>
                  <a:pt x="15139" y="2664"/>
                  <a:pt x="15139" y="2643"/>
                  <a:pt x="15151" y="2633"/>
                </a:cubicBezTo>
                <a:lnTo>
                  <a:pt x="15443" y="2341"/>
                </a:lnTo>
                <a:cubicBezTo>
                  <a:pt x="15456" y="2328"/>
                  <a:pt x="15477" y="2328"/>
                  <a:pt x="15488" y="2341"/>
                </a:cubicBezTo>
                <a:cubicBezTo>
                  <a:pt x="15501" y="2354"/>
                  <a:pt x="15501" y="2375"/>
                  <a:pt x="15488" y="2385"/>
                </a:cubicBezTo>
                <a:lnTo>
                  <a:pt x="15196" y="2677"/>
                </a:lnTo>
                <a:cubicBezTo>
                  <a:pt x="15190" y="2681"/>
                  <a:pt x="15181" y="2686"/>
                  <a:pt x="15175" y="2686"/>
                </a:cubicBezTo>
                <a:close/>
                <a:moveTo>
                  <a:pt x="14591" y="2686"/>
                </a:moveTo>
                <a:cubicBezTo>
                  <a:pt x="14582" y="2686"/>
                  <a:pt x="14574" y="2684"/>
                  <a:pt x="14568" y="2677"/>
                </a:cubicBezTo>
                <a:cubicBezTo>
                  <a:pt x="14555" y="2664"/>
                  <a:pt x="14555" y="2643"/>
                  <a:pt x="14568" y="2633"/>
                </a:cubicBezTo>
                <a:lnTo>
                  <a:pt x="14860" y="2341"/>
                </a:lnTo>
                <a:cubicBezTo>
                  <a:pt x="14872" y="2328"/>
                  <a:pt x="14893" y="2328"/>
                  <a:pt x="14904" y="2341"/>
                </a:cubicBezTo>
                <a:cubicBezTo>
                  <a:pt x="14917" y="2354"/>
                  <a:pt x="14917" y="2375"/>
                  <a:pt x="14904" y="2385"/>
                </a:cubicBezTo>
                <a:lnTo>
                  <a:pt x="14612" y="2677"/>
                </a:lnTo>
                <a:cubicBezTo>
                  <a:pt x="14608" y="2681"/>
                  <a:pt x="14599" y="2686"/>
                  <a:pt x="14591" y="2686"/>
                </a:cubicBezTo>
                <a:close/>
                <a:moveTo>
                  <a:pt x="14009" y="2686"/>
                </a:moveTo>
                <a:cubicBezTo>
                  <a:pt x="14001" y="2686"/>
                  <a:pt x="13992" y="2684"/>
                  <a:pt x="13986" y="2677"/>
                </a:cubicBezTo>
                <a:cubicBezTo>
                  <a:pt x="13973" y="2664"/>
                  <a:pt x="13973" y="2643"/>
                  <a:pt x="13986" y="2633"/>
                </a:cubicBezTo>
                <a:lnTo>
                  <a:pt x="14278" y="2341"/>
                </a:lnTo>
                <a:cubicBezTo>
                  <a:pt x="14290" y="2328"/>
                  <a:pt x="14312" y="2328"/>
                  <a:pt x="14322" y="2341"/>
                </a:cubicBezTo>
                <a:cubicBezTo>
                  <a:pt x="14335" y="2354"/>
                  <a:pt x="14335" y="2375"/>
                  <a:pt x="14322" y="2385"/>
                </a:cubicBezTo>
                <a:lnTo>
                  <a:pt x="14030" y="2677"/>
                </a:lnTo>
                <a:cubicBezTo>
                  <a:pt x="14026" y="2681"/>
                  <a:pt x="14018" y="2686"/>
                  <a:pt x="14009" y="2686"/>
                </a:cubicBezTo>
                <a:close/>
                <a:moveTo>
                  <a:pt x="13427" y="2686"/>
                </a:moveTo>
                <a:cubicBezTo>
                  <a:pt x="13419" y="2686"/>
                  <a:pt x="13410" y="2684"/>
                  <a:pt x="13404" y="2677"/>
                </a:cubicBezTo>
                <a:cubicBezTo>
                  <a:pt x="13391" y="2664"/>
                  <a:pt x="13391" y="2643"/>
                  <a:pt x="13404" y="2633"/>
                </a:cubicBezTo>
                <a:lnTo>
                  <a:pt x="13696" y="2341"/>
                </a:lnTo>
                <a:cubicBezTo>
                  <a:pt x="13709" y="2328"/>
                  <a:pt x="13730" y="2328"/>
                  <a:pt x="13740" y="2341"/>
                </a:cubicBezTo>
                <a:cubicBezTo>
                  <a:pt x="13753" y="2354"/>
                  <a:pt x="13753" y="2375"/>
                  <a:pt x="13740" y="2385"/>
                </a:cubicBezTo>
                <a:lnTo>
                  <a:pt x="13448" y="2677"/>
                </a:lnTo>
                <a:cubicBezTo>
                  <a:pt x="13444" y="2681"/>
                  <a:pt x="13436" y="2686"/>
                  <a:pt x="13427" y="2686"/>
                </a:cubicBezTo>
                <a:close/>
                <a:moveTo>
                  <a:pt x="12845" y="2686"/>
                </a:moveTo>
                <a:cubicBezTo>
                  <a:pt x="12837" y="2686"/>
                  <a:pt x="12829" y="2684"/>
                  <a:pt x="12822" y="2677"/>
                </a:cubicBezTo>
                <a:cubicBezTo>
                  <a:pt x="12810" y="2664"/>
                  <a:pt x="12810" y="2643"/>
                  <a:pt x="12822" y="2633"/>
                </a:cubicBezTo>
                <a:lnTo>
                  <a:pt x="13114" y="2341"/>
                </a:lnTo>
                <a:cubicBezTo>
                  <a:pt x="13127" y="2328"/>
                  <a:pt x="13148" y="2328"/>
                  <a:pt x="13159" y="2341"/>
                </a:cubicBezTo>
                <a:cubicBezTo>
                  <a:pt x="13171" y="2354"/>
                  <a:pt x="13171" y="2375"/>
                  <a:pt x="13159" y="2385"/>
                </a:cubicBezTo>
                <a:lnTo>
                  <a:pt x="12867" y="2677"/>
                </a:lnTo>
                <a:cubicBezTo>
                  <a:pt x="12860" y="2681"/>
                  <a:pt x="12854" y="2686"/>
                  <a:pt x="12845" y="2686"/>
                </a:cubicBezTo>
                <a:close/>
                <a:moveTo>
                  <a:pt x="12262" y="2686"/>
                </a:moveTo>
                <a:cubicBezTo>
                  <a:pt x="12253" y="2686"/>
                  <a:pt x="12245" y="2684"/>
                  <a:pt x="12238" y="2677"/>
                </a:cubicBezTo>
                <a:cubicBezTo>
                  <a:pt x="12226" y="2664"/>
                  <a:pt x="12226" y="2643"/>
                  <a:pt x="12238" y="2633"/>
                </a:cubicBezTo>
                <a:lnTo>
                  <a:pt x="12530" y="2341"/>
                </a:lnTo>
                <a:cubicBezTo>
                  <a:pt x="12543" y="2328"/>
                  <a:pt x="12564" y="2328"/>
                  <a:pt x="12575" y="2341"/>
                </a:cubicBezTo>
                <a:cubicBezTo>
                  <a:pt x="12587" y="2354"/>
                  <a:pt x="12587" y="2375"/>
                  <a:pt x="12575" y="2385"/>
                </a:cubicBezTo>
                <a:lnTo>
                  <a:pt x="12283" y="2677"/>
                </a:lnTo>
                <a:cubicBezTo>
                  <a:pt x="12279" y="2681"/>
                  <a:pt x="12270" y="2686"/>
                  <a:pt x="12262" y="2686"/>
                </a:cubicBezTo>
                <a:close/>
                <a:moveTo>
                  <a:pt x="11680" y="2686"/>
                </a:moveTo>
                <a:cubicBezTo>
                  <a:pt x="11671" y="2686"/>
                  <a:pt x="11663" y="2684"/>
                  <a:pt x="11657" y="2677"/>
                </a:cubicBezTo>
                <a:cubicBezTo>
                  <a:pt x="11644" y="2664"/>
                  <a:pt x="11644" y="2643"/>
                  <a:pt x="11657" y="2633"/>
                </a:cubicBezTo>
                <a:lnTo>
                  <a:pt x="11948" y="2341"/>
                </a:lnTo>
                <a:cubicBezTo>
                  <a:pt x="11961" y="2328"/>
                  <a:pt x="11982" y="2328"/>
                  <a:pt x="11993" y="2341"/>
                </a:cubicBezTo>
                <a:cubicBezTo>
                  <a:pt x="12006" y="2354"/>
                  <a:pt x="12006" y="2375"/>
                  <a:pt x="11993" y="2385"/>
                </a:cubicBezTo>
                <a:lnTo>
                  <a:pt x="11701" y="2677"/>
                </a:lnTo>
                <a:cubicBezTo>
                  <a:pt x="11697" y="2681"/>
                  <a:pt x="11688" y="2686"/>
                  <a:pt x="11680" y="2686"/>
                </a:cubicBezTo>
                <a:close/>
                <a:moveTo>
                  <a:pt x="11098" y="2686"/>
                </a:moveTo>
                <a:cubicBezTo>
                  <a:pt x="11090" y="2686"/>
                  <a:pt x="11081" y="2684"/>
                  <a:pt x="11075" y="2677"/>
                </a:cubicBezTo>
                <a:cubicBezTo>
                  <a:pt x="11062" y="2664"/>
                  <a:pt x="11062" y="2643"/>
                  <a:pt x="11075" y="2633"/>
                </a:cubicBezTo>
                <a:lnTo>
                  <a:pt x="11367" y="2341"/>
                </a:lnTo>
                <a:cubicBezTo>
                  <a:pt x="11379" y="2328"/>
                  <a:pt x="11401" y="2328"/>
                  <a:pt x="11411" y="2341"/>
                </a:cubicBezTo>
                <a:cubicBezTo>
                  <a:pt x="11424" y="2354"/>
                  <a:pt x="11424" y="2375"/>
                  <a:pt x="11411" y="2385"/>
                </a:cubicBezTo>
                <a:lnTo>
                  <a:pt x="11119" y="2677"/>
                </a:lnTo>
                <a:cubicBezTo>
                  <a:pt x="11115" y="2681"/>
                  <a:pt x="11106" y="2686"/>
                  <a:pt x="11098" y="2686"/>
                </a:cubicBezTo>
                <a:close/>
                <a:moveTo>
                  <a:pt x="10516" y="2686"/>
                </a:moveTo>
                <a:cubicBezTo>
                  <a:pt x="10508" y="2686"/>
                  <a:pt x="10499" y="2684"/>
                  <a:pt x="10493" y="2677"/>
                </a:cubicBezTo>
                <a:cubicBezTo>
                  <a:pt x="10480" y="2664"/>
                  <a:pt x="10480" y="2643"/>
                  <a:pt x="10493" y="2633"/>
                </a:cubicBezTo>
                <a:lnTo>
                  <a:pt x="10785" y="2341"/>
                </a:lnTo>
                <a:cubicBezTo>
                  <a:pt x="10798" y="2328"/>
                  <a:pt x="10819" y="2328"/>
                  <a:pt x="10829" y="2341"/>
                </a:cubicBezTo>
                <a:cubicBezTo>
                  <a:pt x="10842" y="2354"/>
                  <a:pt x="10842" y="2375"/>
                  <a:pt x="10829" y="2385"/>
                </a:cubicBezTo>
                <a:lnTo>
                  <a:pt x="10537" y="2677"/>
                </a:lnTo>
                <a:cubicBezTo>
                  <a:pt x="10533" y="2681"/>
                  <a:pt x="10525" y="2686"/>
                  <a:pt x="10516" y="2686"/>
                </a:cubicBezTo>
                <a:close/>
                <a:moveTo>
                  <a:pt x="9934" y="2686"/>
                </a:moveTo>
                <a:cubicBezTo>
                  <a:pt x="9926" y="2686"/>
                  <a:pt x="9918" y="2684"/>
                  <a:pt x="9911" y="2677"/>
                </a:cubicBezTo>
                <a:cubicBezTo>
                  <a:pt x="9899" y="2664"/>
                  <a:pt x="9899" y="2643"/>
                  <a:pt x="9911" y="2633"/>
                </a:cubicBezTo>
                <a:lnTo>
                  <a:pt x="10203" y="2341"/>
                </a:lnTo>
                <a:cubicBezTo>
                  <a:pt x="10216" y="2328"/>
                  <a:pt x="10237" y="2328"/>
                  <a:pt x="10248" y="2341"/>
                </a:cubicBezTo>
                <a:cubicBezTo>
                  <a:pt x="10260" y="2354"/>
                  <a:pt x="10260" y="2375"/>
                  <a:pt x="10248" y="2385"/>
                </a:cubicBezTo>
                <a:lnTo>
                  <a:pt x="9956" y="2677"/>
                </a:lnTo>
                <a:cubicBezTo>
                  <a:pt x="9949" y="2681"/>
                  <a:pt x="9941" y="2686"/>
                  <a:pt x="9934" y="2686"/>
                </a:cubicBezTo>
                <a:close/>
                <a:moveTo>
                  <a:pt x="9351" y="2686"/>
                </a:moveTo>
                <a:cubicBezTo>
                  <a:pt x="9342" y="2686"/>
                  <a:pt x="9334" y="2684"/>
                  <a:pt x="9327" y="2677"/>
                </a:cubicBezTo>
                <a:cubicBezTo>
                  <a:pt x="9315" y="2664"/>
                  <a:pt x="9315" y="2643"/>
                  <a:pt x="9327" y="2633"/>
                </a:cubicBezTo>
                <a:lnTo>
                  <a:pt x="9619" y="2341"/>
                </a:lnTo>
                <a:cubicBezTo>
                  <a:pt x="9632" y="2328"/>
                  <a:pt x="9653" y="2328"/>
                  <a:pt x="9664" y="2341"/>
                </a:cubicBezTo>
                <a:cubicBezTo>
                  <a:pt x="9676" y="2354"/>
                  <a:pt x="9676" y="2375"/>
                  <a:pt x="9664" y="2385"/>
                </a:cubicBezTo>
                <a:lnTo>
                  <a:pt x="9372" y="2677"/>
                </a:lnTo>
                <a:cubicBezTo>
                  <a:pt x="9368" y="2681"/>
                  <a:pt x="9359" y="2686"/>
                  <a:pt x="9351" y="2686"/>
                </a:cubicBezTo>
                <a:close/>
                <a:moveTo>
                  <a:pt x="8769" y="2686"/>
                </a:moveTo>
                <a:cubicBezTo>
                  <a:pt x="8760" y="2686"/>
                  <a:pt x="8752" y="2684"/>
                  <a:pt x="8746" y="2677"/>
                </a:cubicBezTo>
                <a:cubicBezTo>
                  <a:pt x="8733" y="2664"/>
                  <a:pt x="8733" y="2643"/>
                  <a:pt x="8746" y="2633"/>
                </a:cubicBezTo>
                <a:lnTo>
                  <a:pt x="9037" y="2341"/>
                </a:lnTo>
                <a:cubicBezTo>
                  <a:pt x="9050" y="2328"/>
                  <a:pt x="9071" y="2328"/>
                  <a:pt x="9082" y="2341"/>
                </a:cubicBezTo>
                <a:cubicBezTo>
                  <a:pt x="9095" y="2354"/>
                  <a:pt x="9095" y="2375"/>
                  <a:pt x="9082" y="2385"/>
                </a:cubicBezTo>
                <a:lnTo>
                  <a:pt x="8790" y="2677"/>
                </a:lnTo>
                <a:cubicBezTo>
                  <a:pt x="8786" y="2681"/>
                  <a:pt x="8777" y="2686"/>
                  <a:pt x="8769" y="2686"/>
                </a:cubicBezTo>
                <a:close/>
                <a:moveTo>
                  <a:pt x="8187" y="2686"/>
                </a:moveTo>
                <a:cubicBezTo>
                  <a:pt x="8179" y="2686"/>
                  <a:pt x="8170" y="2684"/>
                  <a:pt x="8164" y="2677"/>
                </a:cubicBezTo>
                <a:cubicBezTo>
                  <a:pt x="8151" y="2664"/>
                  <a:pt x="8151" y="2643"/>
                  <a:pt x="8164" y="2633"/>
                </a:cubicBezTo>
                <a:lnTo>
                  <a:pt x="8456" y="2341"/>
                </a:lnTo>
                <a:cubicBezTo>
                  <a:pt x="8468" y="2328"/>
                  <a:pt x="8490" y="2328"/>
                  <a:pt x="8500" y="2341"/>
                </a:cubicBezTo>
                <a:cubicBezTo>
                  <a:pt x="8513" y="2354"/>
                  <a:pt x="8513" y="2375"/>
                  <a:pt x="8500" y="2385"/>
                </a:cubicBezTo>
                <a:lnTo>
                  <a:pt x="8208" y="2677"/>
                </a:lnTo>
                <a:cubicBezTo>
                  <a:pt x="8204" y="2681"/>
                  <a:pt x="8195" y="2686"/>
                  <a:pt x="8187" y="2686"/>
                </a:cubicBezTo>
                <a:close/>
                <a:moveTo>
                  <a:pt x="7605" y="2686"/>
                </a:moveTo>
                <a:cubicBezTo>
                  <a:pt x="7597" y="2686"/>
                  <a:pt x="7588" y="2684"/>
                  <a:pt x="7582" y="2677"/>
                </a:cubicBezTo>
                <a:cubicBezTo>
                  <a:pt x="7569" y="2664"/>
                  <a:pt x="7569" y="2643"/>
                  <a:pt x="7582" y="2633"/>
                </a:cubicBezTo>
                <a:lnTo>
                  <a:pt x="7874" y="2341"/>
                </a:lnTo>
                <a:cubicBezTo>
                  <a:pt x="7887" y="2328"/>
                  <a:pt x="7908" y="2328"/>
                  <a:pt x="7918" y="2341"/>
                </a:cubicBezTo>
                <a:cubicBezTo>
                  <a:pt x="7931" y="2354"/>
                  <a:pt x="7931" y="2375"/>
                  <a:pt x="7918" y="2385"/>
                </a:cubicBezTo>
                <a:lnTo>
                  <a:pt x="7626" y="2677"/>
                </a:lnTo>
                <a:cubicBezTo>
                  <a:pt x="7620" y="2681"/>
                  <a:pt x="7614" y="2686"/>
                  <a:pt x="7605" y="2686"/>
                </a:cubicBezTo>
                <a:close/>
                <a:moveTo>
                  <a:pt x="7023" y="2686"/>
                </a:moveTo>
                <a:cubicBezTo>
                  <a:pt x="7015" y="2686"/>
                  <a:pt x="7007" y="2684"/>
                  <a:pt x="7000" y="2677"/>
                </a:cubicBezTo>
                <a:cubicBezTo>
                  <a:pt x="6987" y="2664"/>
                  <a:pt x="6987" y="2643"/>
                  <a:pt x="7000" y="2633"/>
                </a:cubicBezTo>
                <a:lnTo>
                  <a:pt x="7292" y="2341"/>
                </a:lnTo>
                <a:cubicBezTo>
                  <a:pt x="7305" y="2328"/>
                  <a:pt x="7326" y="2328"/>
                  <a:pt x="7337" y="2341"/>
                </a:cubicBezTo>
                <a:cubicBezTo>
                  <a:pt x="7349" y="2354"/>
                  <a:pt x="7349" y="2375"/>
                  <a:pt x="7337" y="2385"/>
                </a:cubicBezTo>
                <a:lnTo>
                  <a:pt x="7045" y="2677"/>
                </a:lnTo>
                <a:cubicBezTo>
                  <a:pt x="7038" y="2681"/>
                  <a:pt x="7030" y="2686"/>
                  <a:pt x="7023" y="2686"/>
                </a:cubicBezTo>
                <a:close/>
                <a:moveTo>
                  <a:pt x="6440" y="2686"/>
                </a:moveTo>
                <a:cubicBezTo>
                  <a:pt x="6431" y="2686"/>
                  <a:pt x="6423" y="2684"/>
                  <a:pt x="6416" y="2677"/>
                </a:cubicBezTo>
                <a:cubicBezTo>
                  <a:pt x="6404" y="2664"/>
                  <a:pt x="6404" y="2643"/>
                  <a:pt x="6416" y="2633"/>
                </a:cubicBezTo>
                <a:lnTo>
                  <a:pt x="6708" y="2341"/>
                </a:lnTo>
                <a:cubicBezTo>
                  <a:pt x="6721" y="2328"/>
                  <a:pt x="6742" y="2328"/>
                  <a:pt x="6753" y="2341"/>
                </a:cubicBezTo>
                <a:cubicBezTo>
                  <a:pt x="6765" y="2354"/>
                  <a:pt x="6765" y="2375"/>
                  <a:pt x="6753" y="2385"/>
                </a:cubicBezTo>
                <a:lnTo>
                  <a:pt x="6461" y="2677"/>
                </a:lnTo>
                <a:cubicBezTo>
                  <a:pt x="6456" y="2681"/>
                  <a:pt x="6448" y="2686"/>
                  <a:pt x="6440" y="2686"/>
                </a:cubicBezTo>
                <a:close/>
                <a:moveTo>
                  <a:pt x="5858" y="2686"/>
                </a:moveTo>
                <a:cubicBezTo>
                  <a:pt x="5849" y="2686"/>
                  <a:pt x="5841" y="2684"/>
                  <a:pt x="5835" y="2677"/>
                </a:cubicBezTo>
                <a:cubicBezTo>
                  <a:pt x="5822" y="2664"/>
                  <a:pt x="5822" y="2643"/>
                  <a:pt x="5835" y="2633"/>
                </a:cubicBezTo>
                <a:lnTo>
                  <a:pt x="6126" y="2341"/>
                </a:lnTo>
                <a:cubicBezTo>
                  <a:pt x="6139" y="2328"/>
                  <a:pt x="6160" y="2328"/>
                  <a:pt x="6171" y="2341"/>
                </a:cubicBezTo>
                <a:cubicBezTo>
                  <a:pt x="6184" y="2354"/>
                  <a:pt x="6184" y="2375"/>
                  <a:pt x="6171" y="2385"/>
                </a:cubicBezTo>
                <a:lnTo>
                  <a:pt x="5879" y="2677"/>
                </a:lnTo>
                <a:cubicBezTo>
                  <a:pt x="5875" y="2681"/>
                  <a:pt x="5866" y="2686"/>
                  <a:pt x="5858" y="2686"/>
                </a:cubicBezTo>
                <a:close/>
                <a:moveTo>
                  <a:pt x="5276" y="2686"/>
                </a:moveTo>
                <a:cubicBezTo>
                  <a:pt x="5268" y="2686"/>
                  <a:pt x="5259" y="2684"/>
                  <a:pt x="5253" y="2677"/>
                </a:cubicBezTo>
                <a:cubicBezTo>
                  <a:pt x="5240" y="2664"/>
                  <a:pt x="5240" y="2643"/>
                  <a:pt x="5253" y="2633"/>
                </a:cubicBezTo>
                <a:lnTo>
                  <a:pt x="5545" y="2341"/>
                </a:lnTo>
                <a:cubicBezTo>
                  <a:pt x="5557" y="2328"/>
                  <a:pt x="5579" y="2328"/>
                  <a:pt x="5589" y="2341"/>
                </a:cubicBezTo>
                <a:cubicBezTo>
                  <a:pt x="5602" y="2354"/>
                  <a:pt x="5602" y="2375"/>
                  <a:pt x="5589" y="2385"/>
                </a:cubicBezTo>
                <a:lnTo>
                  <a:pt x="5297" y="2677"/>
                </a:lnTo>
                <a:cubicBezTo>
                  <a:pt x="5293" y="2681"/>
                  <a:pt x="5284" y="2686"/>
                  <a:pt x="5276" y="2686"/>
                </a:cubicBezTo>
                <a:close/>
                <a:moveTo>
                  <a:pt x="4694" y="2686"/>
                </a:moveTo>
                <a:cubicBezTo>
                  <a:pt x="4686" y="2686"/>
                  <a:pt x="4677" y="2684"/>
                  <a:pt x="4671" y="2677"/>
                </a:cubicBezTo>
                <a:cubicBezTo>
                  <a:pt x="4658" y="2664"/>
                  <a:pt x="4658" y="2643"/>
                  <a:pt x="4671" y="2633"/>
                </a:cubicBezTo>
                <a:lnTo>
                  <a:pt x="4963" y="2341"/>
                </a:lnTo>
                <a:cubicBezTo>
                  <a:pt x="4976" y="2328"/>
                  <a:pt x="4997" y="2328"/>
                  <a:pt x="5007" y="2341"/>
                </a:cubicBezTo>
                <a:cubicBezTo>
                  <a:pt x="5020" y="2354"/>
                  <a:pt x="5020" y="2375"/>
                  <a:pt x="5007" y="2385"/>
                </a:cubicBezTo>
                <a:lnTo>
                  <a:pt x="4715" y="2677"/>
                </a:lnTo>
                <a:cubicBezTo>
                  <a:pt x="4709" y="2681"/>
                  <a:pt x="4703" y="2686"/>
                  <a:pt x="4694" y="2686"/>
                </a:cubicBezTo>
                <a:close/>
                <a:moveTo>
                  <a:pt x="4110" y="2686"/>
                </a:moveTo>
                <a:cubicBezTo>
                  <a:pt x="4102" y="2686"/>
                  <a:pt x="4093" y="2684"/>
                  <a:pt x="4087" y="2677"/>
                </a:cubicBezTo>
                <a:cubicBezTo>
                  <a:pt x="4074" y="2664"/>
                  <a:pt x="4074" y="2643"/>
                  <a:pt x="4087" y="2633"/>
                </a:cubicBezTo>
                <a:lnTo>
                  <a:pt x="4379" y="2341"/>
                </a:lnTo>
                <a:cubicBezTo>
                  <a:pt x="4392" y="2328"/>
                  <a:pt x="4413" y="2328"/>
                  <a:pt x="4423" y="2341"/>
                </a:cubicBezTo>
                <a:cubicBezTo>
                  <a:pt x="4436" y="2354"/>
                  <a:pt x="4436" y="2375"/>
                  <a:pt x="4423" y="2385"/>
                </a:cubicBezTo>
                <a:lnTo>
                  <a:pt x="4131" y="2677"/>
                </a:lnTo>
                <a:cubicBezTo>
                  <a:pt x="4127" y="2681"/>
                  <a:pt x="4119" y="2686"/>
                  <a:pt x="4110" y="2686"/>
                </a:cubicBezTo>
                <a:close/>
                <a:moveTo>
                  <a:pt x="3529" y="2686"/>
                </a:moveTo>
                <a:cubicBezTo>
                  <a:pt x="3520" y="2686"/>
                  <a:pt x="3512" y="2684"/>
                  <a:pt x="3505" y="2677"/>
                </a:cubicBezTo>
                <a:cubicBezTo>
                  <a:pt x="3493" y="2664"/>
                  <a:pt x="3493" y="2643"/>
                  <a:pt x="3505" y="2633"/>
                </a:cubicBezTo>
                <a:lnTo>
                  <a:pt x="3797" y="2341"/>
                </a:lnTo>
                <a:cubicBezTo>
                  <a:pt x="3810" y="2328"/>
                  <a:pt x="3831" y="2328"/>
                  <a:pt x="3842" y="2341"/>
                </a:cubicBezTo>
                <a:cubicBezTo>
                  <a:pt x="3854" y="2354"/>
                  <a:pt x="3854" y="2375"/>
                  <a:pt x="3842" y="2385"/>
                </a:cubicBezTo>
                <a:lnTo>
                  <a:pt x="3550" y="2677"/>
                </a:lnTo>
                <a:cubicBezTo>
                  <a:pt x="3545" y="2681"/>
                  <a:pt x="3537" y="2686"/>
                  <a:pt x="3529" y="2686"/>
                </a:cubicBezTo>
                <a:close/>
                <a:moveTo>
                  <a:pt x="2947" y="2686"/>
                </a:moveTo>
                <a:cubicBezTo>
                  <a:pt x="2938" y="2686"/>
                  <a:pt x="2930" y="2684"/>
                  <a:pt x="2923" y="2677"/>
                </a:cubicBezTo>
                <a:cubicBezTo>
                  <a:pt x="2911" y="2664"/>
                  <a:pt x="2911" y="2643"/>
                  <a:pt x="2923" y="2633"/>
                </a:cubicBezTo>
                <a:lnTo>
                  <a:pt x="3215" y="2341"/>
                </a:lnTo>
                <a:cubicBezTo>
                  <a:pt x="3228" y="2328"/>
                  <a:pt x="3249" y="2328"/>
                  <a:pt x="3260" y="2341"/>
                </a:cubicBezTo>
                <a:cubicBezTo>
                  <a:pt x="3273" y="2354"/>
                  <a:pt x="3273" y="2375"/>
                  <a:pt x="3260" y="2385"/>
                </a:cubicBezTo>
                <a:lnTo>
                  <a:pt x="2968" y="2677"/>
                </a:lnTo>
                <a:cubicBezTo>
                  <a:pt x="2964" y="2681"/>
                  <a:pt x="2955" y="2686"/>
                  <a:pt x="2947" y="2686"/>
                </a:cubicBezTo>
                <a:close/>
                <a:moveTo>
                  <a:pt x="2365" y="2686"/>
                </a:moveTo>
                <a:cubicBezTo>
                  <a:pt x="2357" y="2686"/>
                  <a:pt x="2348" y="2684"/>
                  <a:pt x="2342" y="2677"/>
                </a:cubicBezTo>
                <a:cubicBezTo>
                  <a:pt x="2329" y="2664"/>
                  <a:pt x="2329" y="2643"/>
                  <a:pt x="2342" y="2633"/>
                </a:cubicBezTo>
                <a:lnTo>
                  <a:pt x="2634" y="2341"/>
                </a:lnTo>
                <a:cubicBezTo>
                  <a:pt x="2646" y="2328"/>
                  <a:pt x="2668" y="2328"/>
                  <a:pt x="2678" y="2341"/>
                </a:cubicBezTo>
                <a:cubicBezTo>
                  <a:pt x="2691" y="2354"/>
                  <a:pt x="2691" y="2375"/>
                  <a:pt x="2678" y="2385"/>
                </a:cubicBezTo>
                <a:lnTo>
                  <a:pt x="2386" y="2677"/>
                </a:lnTo>
                <a:cubicBezTo>
                  <a:pt x="2382" y="2681"/>
                  <a:pt x="2373" y="2686"/>
                  <a:pt x="2365" y="2686"/>
                </a:cubicBezTo>
                <a:close/>
                <a:moveTo>
                  <a:pt x="1783" y="2686"/>
                </a:moveTo>
                <a:cubicBezTo>
                  <a:pt x="1775" y="2686"/>
                  <a:pt x="1766" y="2684"/>
                  <a:pt x="1760" y="2677"/>
                </a:cubicBezTo>
                <a:cubicBezTo>
                  <a:pt x="1747" y="2664"/>
                  <a:pt x="1747" y="2643"/>
                  <a:pt x="1760" y="2633"/>
                </a:cubicBezTo>
                <a:lnTo>
                  <a:pt x="2052" y="2341"/>
                </a:lnTo>
                <a:cubicBezTo>
                  <a:pt x="2065" y="2328"/>
                  <a:pt x="2086" y="2328"/>
                  <a:pt x="2096" y="2341"/>
                </a:cubicBezTo>
                <a:cubicBezTo>
                  <a:pt x="2109" y="2354"/>
                  <a:pt x="2109" y="2375"/>
                  <a:pt x="2096" y="2385"/>
                </a:cubicBezTo>
                <a:lnTo>
                  <a:pt x="1804" y="2677"/>
                </a:lnTo>
                <a:cubicBezTo>
                  <a:pt x="1798" y="2681"/>
                  <a:pt x="1790" y="2686"/>
                  <a:pt x="1783" y="2686"/>
                </a:cubicBezTo>
                <a:close/>
                <a:moveTo>
                  <a:pt x="1199" y="2686"/>
                </a:moveTo>
                <a:cubicBezTo>
                  <a:pt x="1191" y="2686"/>
                  <a:pt x="1182" y="2684"/>
                  <a:pt x="1176" y="2677"/>
                </a:cubicBezTo>
                <a:cubicBezTo>
                  <a:pt x="1163" y="2664"/>
                  <a:pt x="1163" y="2643"/>
                  <a:pt x="1176" y="2633"/>
                </a:cubicBezTo>
                <a:lnTo>
                  <a:pt x="1468" y="2341"/>
                </a:lnTo>
                <a:cubicBezTo>
                  <a:pt x="1481" y="2328"/>
                  <a:pt x="1502" y="2328"/>
                  <a:pt x="1512" y="2341"/>
                </a:cubicBezTo>
                <a:cubicBezTo>
                  <a:pt x="1525" y="2354"/>
                  <a:pt x="1525" y="2375"/>
                  <a:pt x="1512" y="2385"/>
                </a:cubicBezTo>
                <a:lnTo>
                  <a:pt x="1220" y="2677"/>
                </a:lnTo>
                <a:cubicBezTo>
                  <a:pt x="1216" y="2681"/>
                  <a:pt x="1208" y="2686"/>
                  <a:pt x="1199" y="2686"/>
                </a:cubicBezTo>
                <a:close/>
                <a:moveTo>
                  <a:pt x="618" y="2686"/>
                </a:moveTo>
                <a:cubicBezTo>
                  <a:pt x="609" y="2686"/>
                  <a:pt x="601" y="2684"/>
                  <a:pt x="594" y="2677"/>
                </a:cubicBezTo>
                <a:cubicBezTo>
                  <a:pt x="582" y="2664"/>
                  <a:pt x="582" y="2643"/>
                  <a:pt x="594" y="2633"/>
                </a:cubicBezTo>
                <a:lnTo>
                  <a:pt x="886" y="2341"/>
                </a:lnTo>
                <a:cubicBezTo>
                  <a:pt x="899" y="2328"/>
                  <a:pt x="920" y="2328"/>
                  <a:pt x="931" y="2341"/>
                </a:cubicBezTo>
                <a:cubicBezTo>
                  <a:pt x="943" y="2354"/>
                  <a:pt x="943" y="2375"/>
                  <a:pt x="931" y="2385"/>
                </a:cubicBezTo>
                <a:lnTo>
                  <a:pt x="639" y="2677"/>
                </a:lnTo>
                <a:cubicBezTo>
                  <a:pt x="634" y="2681"/>
                  <a:pt x="626" y="2686"/>
                  <a:pt x="618" y="2686"/>
                </a:cubicBezTo>
                <a:close/>
                <a:moveTo>
                  <a:pt x="37298" y="2104"/>
                </a:moveTo>
                <a:cubicBezTo>
                  <a:pt x="37290" y="2104"/>
                  <a:pt x="37281" y="2102"/>
                  <a:pt x="37275" y="2096"/>
                </a:cubicBezTo>
                <a:cubicBezTo>
                  <a:pt x="37262" y="2083"/>
                  <a:pt x="37262" y="2062"/>
                  <a:pt x="37275" y="2051"/>
                </a:cubicBezTo>
                <a:lnTo>
                  <a:pt x="37567" y="1759"/>
                </a:lnTo>
                <a:cubicBezTo>
                  <a:pt x="37580" y="1747"/>
                  <a:pt x="37601" y="1747"/>
                  <a:pt x="37611" y="1759"/>
                </a:cubicBezTo>
                <a:cubicBezTo>
                  <a:pt x="37624" y="1772"/>
                  <a:pt x="37624" y="1793"/>
                  <a:pt x="37611" y="1804"/>
                </a:cubicBezTo>
                <a:lnTo>
                  <a:pt x="37319" y="2096"/>
                </a:lnTo>
                <a:cubicBezTo>
                  <a:pt x="37315" y="2100"/>
                  <a:pt x="37307" y="2104"/>
                  <a:pt x="37298" y="2104"/>
                </a:cubicBezTo>
                <a:close/>
                <a:moveTo>
                  <a:pt x="36133" y="2104"/>
                </a:moveTo>
                <a:cubicBezTo>
                  <a:pt x="36124" y="2104"/>
                  <a:pt x="36116" y="2102"/>
                  <a:pt x="36109" y="2096"/>
                </a:cubicBezTo>
                <a:cubicBezTo>
                  <a:pt x="36097" y="2083"/>
                  <a:pt x="36097" y="2062"/>
                  <a:pt x="36109" y="2051"/>
                </a:cubicBezTo>
                <a:lnTo>
                  <a:pt x="36401" y="1759"/>
                </a:lnTo>
                <a:cubicBezTo>
                  <a:pt x="36414" y="1747"/>
                  <a:pt x="36435" y="1747"/>
                  <a:pt x="36446" y="1759"/>
                </a:cubicBezTo>
                <a:cubicBezTo>
                  <a:pt x="36458" y="1772"/>
                  <a:pt x="36458" y="1793"/>
                  <a:pt x="36446" y="1804"/>
                </a:cubicBezTo>
                <a:lnTo>
                  <a:pt x="36154" y="2096"/>
                </a:lnTo>
                <a:cubicBezTo>
                  <a:pt x="36150" y="2100"/>
                  <a:pt x="36141" y="2104"/>
                  <a:pt x="36133" y="2104"/>
                </a:cubicBezTo>
                <a:close/>
                <a:moveTo>
                  <a:pt x="34969" y="2104"/>
                </a:moveTo>
                <a:cubicBezTo>
                  <a:pt x="34961" y="2104"/>
                  <a:pt x="34952" y="2102"/>
                  <a:pt x="34946" y="2096"/>
                </a:cubicBezTo>
                <a:cubicBezTo>
                  <a:pt x="34933" y="2083"/>
                  <a:pt x="34933" y="2062"/>
                  <a:pt x="34946" y="2051"/>
                </a:cubicBezTo>
                <a:lnTo>
                  <a:pt x="35238" y="1759"/>
                </a:lnTo>
                <a:cubicBezTo>
                  <a:pt x="35250" y="1747"/>
                  <a:pt x="35272" y="1747"/>
                  <a:pt x="35282" y="1759"/>
                </a:cubicBezTo>
                <a:cubicBezTo>
                  <a:pt x="35295" y="1772"/>
                  <a:pt x="35295" y="1793"/>
                  <a:pt x="35282" y="1804"/>
                </a:cubicBezTo>
                <a:lnTo>
                  <a:pt x="34990" y="2096"/>
                </a:lnTo>
                <a:cubicBezTo>
                  <a:pt x="34986" y="2100"/>
                  <a:pt x="34978" y="2104"/>
                  <a:pt x="34969" y="2104"/>
                </a:cubicBezTo>
                <a:close/>
                <a:moveTo>
                  <a:pt x="34387" y="2104"/>
                </a:moveTo>
                <a:cubicBezTo>
                  <a:pt x="34379" y="2104"/>
                  <a:pt x="34370" y="2102"/>
                  <a:pt x="34364" y="2096"/>
                </a:cubicBezTo>
                <a:cubicBezTo>
                  <a:pt x="34351" y="2083"/>
                  <a:pt x="34351" y="2062"/>
                  <a:pt x="34364" y="2051"/>
                </a:cubicBezTo>
                <a:lnTo>
                  <a:pt x="34656" y="1759"/>
                </a:lnTo>
                <a:cubicBezTo>
                  <a:pt x="34669" y="1747"/>
                  <a:pt x="34690" y="1747"/>
                  <a:pt x="34700" y="1759"/>
                </a:cubicBezTo>
                <a:cubicBezTo>
                  <a:pt x="34713" y="1772"/>
                  <a:pt x="34713" y="1793"/>
                  <a:pt x="34700" y="1804"/>
                </a:cubicBezTo>
                <a:lnTo>
                  <a:pt x="34408" y="2096"/>
                </a:lnTo>
                <a:cubicBezTo>
                  <a:pt x="34404" y="2100"/>
                  <a:pt x="34396" y="2104"/>
                  <a:pt x="34387" y="2104"/>
                </a:cubicBezTo>
                <a:close/>
                <a:moveTo>
                  <a:pt x="33806" y="2104"/>
                </a:moveTo>
                <a:cubicBezTo>
                  <a:pt x="33797" y="2104"/>
                  <a:pt x="33789" y="2102"/>
                  <a:pt x="33782" y="2096"/>
                </a:cubicBezTo>
                <a:cubicBezTo>
                  <a:pt x="33770" y="2083"/>
                  <a:pt x="33770" y="2062"/>
                  <a:pt x="33782" y="2051"/>
                </a:cubicBezTo>
                <a:lnTo>
                  <a:pt x="34074" y="1759"/>
                </a:lnTo>
                <a:cubicBezTo>
                  <a:pt x="34087" y="1747"/>
                  <a:pt x="34108" y="1747"/>
                  <a:pt x="34119" y="1759"/>
                </a:cubicBezTo>
                <a:cubicBezTo>
                  <a:pt x="34131" y="1772"/>
                  <a:pt x="34131" y="1793"/>
                  <a:pt x="34119" y="1804"/>
                </a:cubicBezTo>
                <a:lnTo>
                  <a:pt x="33827" y="2096"/>
                </a:lnTo>
                <a:cubicBezTo>
                  <a:pt x="33820" y="2100"/>
                  <a:pt x="33812" y="2104"/>
                  <a:pt x="33806" y="2104"/>
                </a:cubicBezTo>
                <a:close/>
                <a:moveTo>
                  <a:pt x="33222" y="2104"/>
                </a:moveTo>
                <a:cubicBezTo>
                  <a:pt x="33213" y="2104"/>
                  <a:pt x="33205" y="2102"/>
                  <a:pt x="33198" y="2096"/>
                </a:cubicBezTo>
                <a:cubicBezTo>
                  <a:pt x="33186" y="2083"/>
                  <a:pt x="33186" y="2062"/>
                  <a:pt x="33198" y="2051"/>
                </a:cubicBezTo>
                <a:lnTo>
                  <a:pt x="33490" y="1759"/>
                </a:lnTo>
                <a:cubicBezTo>
                  <a:pt x="33503" y="1747"/>
                  <a:pt x="33524" y="1747"/>
                  <a:pt x="33535" y="1759"/>
                </a:cubicBezTo>
                <a:cubicBezTo>
                  <a:pt x="33547" y="1772"/>
                  <a:pt x="33547" y="1793"/>
                  <a:pt x="33535" y="1804"/>
                </a:cubicBezTo>
                <a:lnTo>
                  <a:pt x="33243" y="2096"/>
                </a:lnTo>
                <a:cubicBezTo>
                  <a:pt x="33239" y="2100"/>
                  <a:pt x="33230" y="2104"/>
                  <a:pt x="33222" y="2104"/>
                </a:cubicBezTo>
                <a:close/>
                <a:moveTo>
                  <a:pt x="32640" y="2104"/>
                </a:moveTo>
                <a:cubicBezTo>
                  <a:pt x="32631" y="2104"/>
                  <a:pt x="32623" y="2102"/>
                  <a:pt x="32617" y="2096"/>
                </a:cubicBezTo>
                <a:cubicBezTo>
                  <a:pt x="32604" y="2083"/>
                  <a:pt x="32604" y="2062"/>
                  <a:pt x="32617" y="2051"/>
                </a:cubicBezTo>
                <a:lnTo>
                  <a:pt x="32909" y="1759"/>
                </a:lnTo>
                <a:cubicBezTo>
                  <a:pt x="32921" y="1747"/>
                  <a:pt x="32942" y="1747"/>
                  <a:pt x="32953" y="1759"/>
                </a:cubicBezTo>
                <a:cubicBezTo>
                  <a:pt x="32966" y="1772"/>
                  <a:pt x="32966" y="1793"/>
                  <a:pt x="32953" y="1804"/>
                </a:cubicBezTo>
                <a:lnTo>
                  <a:pt x="32661" y="2096"/>
                </a:lnTo>
                <a:cubicBezTo>
                  <a:pt x="32657" y="2100"/>
                  <a:pt x="32648" y="2104"/>
                  <a:pt x="32640" y="2104"/>
                </a:cubicBezTo>
                <a:close/>
                <a:moveTo>
                  <a:pt x="32058" y="2104"/>
                </a:moveTo>
                <a:cubicBezTo>
                  <a:pt x="32050" y="2104"/>
                  <a:pt x="32041" y="2102"/>
                  <a:pt x="32035" y="2096"/>
                </a:cubicBezTo>
                <a:cubicBezTo>
                  <a:pt x="32022" y="2083"/>
                  <a:pt x="32022" y="2062"/>
                  <a:pt x="32035" y="2051"/>
                </a:cubicBezTo>
                <a:lnTo>
                  <a:pt x="32327" y="1759"/>
                </a:lnTo>
                <a:cubicBezTo>
                  <a:pt x="32339" y="1747"/>
                  <a:pt x="32361" y="1747"/>
                  <a:pt x="32371" y="1759"/>
                </a:cubicBezTo>
                <a:cubicBezTo>
                  <a:pt x="32384" y="1772"/>
                  <a:pt x="32384" y="1793"/>
                  <a:pt x="32371" y="1804"/>
                </a:cubicBezTo>
                <a:lnTo>
                  <a:pt x="32079" y="2096"/>
                </a:lnTo>
                <a:cubicBezTo>
                  <a:pt x="32075" y="2100"/>
                  <a:pt x="32067" y="2104"/>
                  <a:pt x="32058" y="2104"/>
                </a:cubicBezTo>
                <a:close/>
                <a:moveTo>
                  <a:pt x="30892" y="2104"/>
                </a:moveTo>
                <a:cubicBezTo>
                  <a:pt x="30884" y="2104"/>
                  <a:pt x="30875" y="2102"/>
                  <a:pt x="30869" y="2096"/>
                </a:cubicBezTo>
                <a:cubicBezTo>
                  <a:pt x="30856" y="2083"/>
                  <a:pt x="30856" y="2062"/>
                  <a:pt x="30869" y="2051"/>
                </a:cubicBezTo>
                <a:lnTo>
                  <a:pt x="31161" y="1759"/>
                </a:lnTo>
                <a:cubicBezTo>
                  <a:pt x="31174" y="1747"/>
                  <a:pt x="31195" y="1747"/>
                  <a:pt x="31205" y="1759"/>
                </a:cubicBezTo>
                <a:cubicBezTo>
                  <a:pt x="31218" y="1772"/>
                  <a:pt x="31218" y="1793"/>
                  <a:pt x="31205" y="1804"/>
                </a:cubicBezTo>
                <a:lnTo>
                  <a:pt x="30914" y="2096"/>
                </a:lnTo>
                <a:cubicBezTo>
                  <a:pt x="30909" y="2100"/>
                  <a:pt x="30901" y="2104"/>
                  <a:pt x="30892" y="2104"/>
                </a:cubicBezTo>
                <a:close/>
                <a:moveTo>
                  <a:pt x="29729" y="2104"/>
                </a:moveTo>
                <a:cubicBezTo>
                  <a:pt x="29720" y="2104"/>
                  <a:pt x="29712" y="2102"/>
                  <a:pt x="29706" y="2096"/>
                </a:cubicBezTo>
                <a:cubicBezTo>
                  <a:pt x="29693" y="2083"/>
                  <a:pt x="29693" y="2062"/>
                  <a:pt x="29706" y="2051"/>
                </a:cubicBezTo>
                <a:lnTo>
                  <a:pt x="29997" y="1759"/>
                </a:lnTo>
                <a:cubicBezTo>
                  <a:pt x="30010" y="1747"/>
                  <a:pt x="30031" y="1747"/>
                  <a:pt x="30042" y="1759"/>
                </a:cubicBezTo>
                <a:cubicBezTo>
                  <a:pt x="30055" y="1772"/>
                  <a:pt x="30055" y="1793"/>
                  <a:pt x="30042" y="1804"/>
                </a:cubicBezTo>
                <a:lnTo>
                  <a:pt x="29750" y="2096"/>
                </a:lnTo>
                <a:cubicBezTo>
                  <a:pt x="29746" y="2100"/>
                  <a:pt x="29737" y="2104"/>
                  <a:pt x="29729" y="2104"/>
                </a:cubicBezTo>
                <a:close/>
                <a:moveTo>
                  <a:pt x="28565" y="2104"/>
                </a:moveTo>
                <a:cubicBezTo>
                  <a:pt x="28557" y="2104"/>
                  <a:pt x="28548" y="2102"/>
                  <a:pt x="28542" y="2096"/>
                </a:cubicBezTo>
                <a:cubicBezTo>
                  <a:pt x="28529" y="2083"/>
                  <a:pt x="28529" y="2062"/>
                  <a:pt x="28542" y="2051"/>
                </a:cubicBezTo>
                <a:lnTo>
                  <a:pt x="28834" y="1759"/>
                </a:lnTo>
                <a:cubicBezTo>
                  <a:pt x="28847" y="1747"/>
                  <a:pt x="28868" y="1747"/>
                  <a:pt x="28878" y="1759"/>
                </a:cubicBezTo>
                <a:cubicBezTo>
                  <a:pt x="28891" y="1772"/>
                  <a:pt x="28891" y="1793"/>
                  <a:pt x="28878" y="1804"/>
                </a:cubicBezTo>
                <a:lnTo>
                  <a:pt x="28586" y="2096"/>
                </a:lnTo>
                <a:cubicBezTo>
                  <a:pt x="28580" y="2100"/>
                  <a:pt x="28572" y="2104"/>
                  <a:pt x="28565" y="2104"/>
                </a:cubicBezTo>
                <a:close/>
                <a:moveTo>
                  <a:pt x="27981" y="2104"/>
                </a:moveTo>
                <a:cubicBezTo>
                  <a:pt x="27973" y="2104"/>
                  <a:pt x="27964" y="2102"/>
                  <a:pt x="27958" y="2096"/>
                </a:cubicBezTo>
                <a:cubicBezTo>
                  <a:pt x="27945" y="2083"/>
                  <a:pt x="27945" y="2062"/>
                  <a:pt x="27958" y="2051"/>
                </a:cubicBezTo>
                <a:lnTo>
                  <a:pt x="28250" y="1759"/>
                </a:lnTo>
                <a:cubicBezTo>
                  <a:pt x="28263" y="1747"/>
                  <a:pt x="28284" y="1747"/>
                  <a:pt x="28294" y="1759"/>
                </a:cubicBezTo>
                <a:cubicBezTo>
                  <a:pt x="28307" y="1772"/>
                  <a:pt x="28307" y="1793"/>
                  <a:pt x="28294" y="1804"/>
                </a:cubicBezTo>
                <a:lnTo>
                  <a:pt x="28003" y="2096"/>
                </a:lnTo>
                <a:cubicBezTo>
                  <a:pt x="27998" y="2100"/>
                  <a:pt x="27990" y="2104"/>
                  <a:pt x="27981" y="2104"/>
                </a:cubicBezTo>
                <a:close/>
                <a:moveTo>
                  <a:pt x="27400" y="2104"/>
                </a:moveTo>
                <a:cubicBezTo>
                  <a:pt x="27391" y="2104"/>
                  <a:pt x="27383" y="2102"/>
                  <a:pt x="27376" y="2096"/>
                </a:cubicBezTo>
                <a:cubicBezTo>
                  <a:pt x="27364" y="2083"/>
                  <a:pt x="27364" y="2062"/>
                  <a:pt x="27376" y="2051"/>
                </a:cubicBezTo>
                <a:lnTo>
                  <a:pt x="27668" y="1759"/>
                </a:lnTo>
                <a:cubicBezTo>
                  <a:pt x="27681" y="1747"/>
                  <a:pt x="27702" y="1747"/>
                  <a:pt x="27713" y="1759"/>
                </a:cubicBezTo>
                <a:cubicBezTo>
                  <a:pt x="27725" y="1772"/>
                  <a:pt x="27725" y="1793"/>
                  <a:pt x="27713" y="1804"/>
                </a:cubicBezTo>
                <a:lnTo>
                  <a:pt x="27421" y="2096"/>
                </a:lnTo>
                <a:cubicBezTo>
                  <a:pt x="27417" y="2100"/>
                  <a:pt x="27408" y="2104"/>
                  <a:pt x="27400" y="2104"/>
                </a:cubicBezTo>
                <a:close/>
                <a:moveTo>
                  <a:pt x="26818" y="2104"/>
                </a:moveTo>
                <a:cubicBezTo>
                  <a:pt x="26809" y="2104"/>
                  <a:pt x="26801" y="2102"/>
                  <a:pt x="26795" y="2096"/>
                </a:cubicBezTo>
                <a:cubicBezTo>
                  <a:pt x="26782" y="2083"/>
                  <a:pt x="26782" y="2062"/>
                  <a:pt x="26795" y="2051"/>
                </a:cubicBezTo>
                <a:lnTo>
                  <a:pt x="27086" y="1759"/>
                </a:lnTo>
                <a:cubicBezTo>
                  <a:pt x="27099" y="1747"/>
                  <a:pt x="27120" y="1747"/>
                  <a:pt x="27131" y="1759"/>
                </a:cubicBezTo>
                <a:cubicBezTo>
                  <a:pt x="27144" y="1772"/>
                  <a:pt x="27144" y="1793"/>
                  <a:pt x="27131" y="1804"/>
                </a:cubicBezTo>
                <a:lnTo>
                  <a:pt x="26839" y="2096"/>
                </a:lnTo>
                <a:cubicBezTo>
                  <a:pt x="26835" y="2100"/>
                  <a:pt x="26826" y="2104"/>
                  <a:pt x="26818" y="2104"/>
                </a:cubicBezTo>
                <a:close/>
                <a:moveTo>
                  <a:pt x="26236" y="2104"/>
                </a:moveTo>
                <a:cubicBezTo>
                  <a:pt x="26228" y="2104"/>
                  <a:pt x="26219" y="2102"/>
                  <a:pt x="26213" y="2096"/>
                </a:cubicBezTo>
                <a:cubicBezTo>
                  <a:pt x="26200" y="2083"/>
                  <a:pt x="26200" y="2062"/>
                  <a:pt x="26213" y="2051"/>
                </a:cubicBezTo>
                <a:lnTo>
                  <a:pt x="26505" y="1759"/>
                </a:lnTo>
                <a:cubicBezTo>
                  <a:pt x="26517" y="1747"/>
                  <a:pt x="26539" y="1747"/>
                  <a:pt x="26549" y="1759"/>
                </a:cubicBezTo>
                <a:cubicBezTo>
                  <a:pt x="26562" y="1772"/>
                  <a:pt x="26562" y="1793"/>
                  <a:pt x="26549" y="1804"/>
                </a:cubicBezTo>
                <a:lnTo>
                  <a:pt x="26257" y="2096"/>
                </a:lnTo>
                <a:cubicBezTo>
                  <a:pt x="26251" y="2100"/>
                  <a:pt x="26244" y="2104"/>
                  <a:pt x="26236" y="2104"/>
                </a:cubicBezTo>
                <a:close/>
                <a:moveTo>
                  <a:pt x="25654" y="2104"/>
                </a:moveTo>
                <a:cubicBezTo>
                  <a:pt x="25646" y="2104"/>
                  <a:pt x="25637" y="2102"/>
                  <a:pt x="25631" y="2096"/>
                </a:cubicBezTo>
                <a:cubicBezTo>
                  <a:pt x="25618" y="2083"/>
                  <a:pt x="25618" y="2062"/>
                  <a:pt x="25631" y="2051"/>
                </a:cubicBezTo>
                <a:lnTo>
                  <a:pt x="25923" y="1759"/>
                </a:lnTo>
                <a:cubicBezTo>
                  <a:pt x="25936" y="1747"/>
                  <a:pt x="25957" y="1747"/>
                  <a:pt x="25967" y="1759"/>
                </a:cubicBezTo>
                <a:cubicBezTo>
                  <a:pt x="25980" y="1772"/>
                  <a:pt x="25980" y="1793"/>
                  <a:pt x="25967" y="1804"/>
                </a:cubicBezTo>
                <a:lnTo>
                  <a:pt x="25675" y="2096"/>
                </a:lnTo>
                <a:cubicBezTo>
                  <a:pt x="25669" y="2100"/>
                  <a:pt x="25661" y="2104"/>
                  <a:pt x="25654" y="2104"/>
                </a:cubicBezTo>
                <a:close/>
                <a:moveTo>
                  <a:pt x="24489" y="2104"/>
                </a:moveTo>
                <a:cubicBezTo>
                  <a:pt x="24480" y="2104"/>
                  <a:pt x="24472" y="2102"/>
                  <a:pt x="24465" y="2096"/>
                </a:cubicBezTo>
                <a:cubicBezTo>
                  <a:pt x="24453" y="2083"/>
                  <a:pt x="24453" y="2062"/>
                  <a:pt x="24465" y="2051"/>
                </a:cubicBezTo>
                <a:lnTo>
                  <a:pt x="24757" y="1759"/>
                </a:lnTo>
                <a:cubicBezTo>
                  <a:pt x="24770" y="1747"/>
                  <a:pt x="24791" y="1747"/>
                  <a:pt x="24802" y="1759"/>
                </a:cubicBezTo>
                <a:cubicBezTo>
                  <a:pt x="24814" y="1772"/>
                  <a:pt x="24814" y="1793"/>
                  <a:pt x="24802" y="1804"/>
                </a:cubicBezTo>
                <a:lnTo>
                  <a:pt x="24510" y="2096"/>
                </a:lnTo>
                <a:cubicBezTo>
                  <a:pt x="24505" y="2100"/>
                  <a:pt x="24497" y="2104"/>
                  <a:pt x="24489" y="2104"/>
                </a:cubicBezTo>
                <a:close/>
                <a:moveTo>
                  <a:pt x="23325" y="2104"/>
                </a:moveTo>
                <a:cubicBezTo>
                  <a:pt x="23317" y="2104"/>
                  <a:pt x="23308" y="2102"/>
                  <a:pt x="23302" y="2096"/>
                </a:cubicBezTo>
                <a:cubicBezTo>
                  <a:pt x="23289" y="2083"/>
                  <a:pt x="23289" y="2062"/>
                  <a:pt x="23302" y="2051"/>
                </a:cubicBezTo>
                <a:lnTo>
                  <a:pt x="23594" y="1759"/>
                </a:lnTo>
                <a:cubicBezTo>
                  <a:pt x="23606" y="1747"/>
                  <a:pt x="23628" y="1747"/>
                  <a:pt x="23638" y="1759"/>
                </a:cubicBezTo>
                <a:cubicBezTo>
                  <a:pt x="23651" y="1772"/>
                  <a:pt x="23651" y="1793"/>
                  <a:pt x="23638" y="1804"/>
                </a:cubicBezTo>
                <a:lnTo>
                  <a:pt x="23346" y="2096"/>
                </a:lnTo>
                <a:cubicBezTo>
                  <a:pt x="23340" y="2100"/>
                  <a:pt x="23333" y="2104"/>
                  <a:pt x="23325" y="2104"/>
                </a:cubicBezTo>
                <a:close/>
                <a:moveTo>
                  <a:pt x="22159" y="2104"/>
                </a:moveTo>
                <a:cubicBezTo>
                  <a:pt x="22151" y="2104"/>
                  <a:pt x="22142" y="2102"/>
                  <a:pt x="22136" y="2096"/>
                </a:cubicBezTo>
                <a:cubicBezTo>
                  <a:pt x="22123" y="2083"/>
                  <a:pt x="22123" y="2062"/>
                  <a:pt x="22136" y="2051"/>
                </a:cubicBezTo>
                <a:lnTo>
                  <a:pt x="22428" y="1759"/>
                </a:lnTo>
                <a:cubicBezTo>
                  <a:pt x="22441" y="1747"/>
                  <a:pt x="22462" y="1747"/>
                  <a:pt x="22472" y="1759"/>
                </a:cubicBezTo>
                <a:cubicBezTo>
                  <a:pt x="22485" y="1772"/>
                  <a:pt x="22485" y="1793"/>
                  <a:pt x="22472" y="1804"/>
                </a:cubicBezTo>
                <a:lnTo>
                  <a:pt x="22180" y="2096"/>
                </a:lnTo>
                <a:cubicBezTo>
                  <a:pt x="22176" y="2100"/>
                  <a:pt x="22168" y="2104"/>
                  <a:pt x="22159" y="2104"/>
                </a:cubicBezTo>
                <a:close/>
                <a:moveTo>
                  <a:pt x="21578" y="2104"/>
                </a:moveTo>
                <a:cubicBezTo>
                  <a:pt x="21569" y="2104"/>
                  <a:pt x="21561" y="2102"/>
                  <a:pt x="21554" y="2096"/>
                </a:cubicBezTo>
                <a:cubicBezTo>
                  <a:pt x="21542" y="2083"/>
                  <a:pt x="21542" y="2062"/>
                  <a:pt x="21554" y="2051"/>
                </a:cubicBezTo>
                <a:lnTo>
                  <a:pt x="21846" y="1759"/>
                </a:lnTo>
                <a:cubicBezTo>
                  <a:pt x="21859" y="1747"/>
                  <a:pt x="21880" y="1747"/>
                  <a:pt x="21891" y="1759"/>
                </a:cubicBezTo>
                <a:cubicBezTo>
                  <a:pt x="21903" y="1772"/>
                  <a:pt x="21903" y="1793"/>
                  <a:pt x="21891" y="1804"/>
                </a:cubicBezTo>
                <a:lnTo>
                  <a:pt x="21599" y="2096"/>
                </a:lnTo>
                <a:cubicBezTo>
                  <a:pt x="21594" y="2100"/>
                  <a:pt x="21586" y="2104"/>
                  <a:pt x="21578" y="2104"/>
                </a:cubicBezTo>
                <a:close/>
                <a:moveTo>
                  <a:pt x="20996" y="2104"/>
                </a:moveTo>
                <a:cubicBezTo>
                  <a:pt x="20987" y="2104"/>
                  <a:pt x="20979" y="2102"/>
                  <a:pt x="20972" y="2096"/>
                </a:cubicBezTo>
                <a:cubicBezTo>
                  <a:pt x="20960" y="2083"/>
                  <a:pt x="20960" y="2062"/>
                  <a:pt x="20972" y="2051"/>
                </a:cubicBezTo>
                <a:lnTo>
                  <a:pt x="21264" y="1759"/>
                </a:lnTo>
                <a:cubicBezTo>
                  <a:pt x="21277" y="1747"/>
                  <a:pt x="21298" y="1747"/>
                  <a:pt x="21309" y="1759"/>
                </a:cubicBezTo>
                <a:cubicBezTo>
                  <a:pt x="21322" y="1772"/>
                  <a:pt x="21322" y="1793"/>
                  <a:pt x="21309" y="1804"/>
                </a:cubicBezTo>
                <a:lnTo>
                  <a:pt x="21017" y="2096"/>
                </a:lnTo>
                <a:cubicBezTo>
                  <a:pt x="21013" y="2100"/>
                  <a:pt x="21004" y="2104"/>
                  <a:pt x="20996" y="2104"/>
                </a:cubicBezTo>
                <a:close/>
                <a:moveTo>
                  <a:pt x="20414" y="2104"/>
                </a:moveTo>
                <a:cubicBezTo>
                  <a:pt x="20406" y="2104"/>
                  <a:pt x="20397" y="2102"/>
                  <a:pt x="20391" y="2096"/>
                </a:cubicBezTo>
                <a:cubicBezTo>
                  <a:pt x="20378" y="2083"/>
                  <a:pt x="20378" y="2062"/>
                  <a:pt x="20391" y="2051"/>
                </a:cubicBezTo>
                <a:lnTo>
                  <a:pt x="20683" y="1759"/>
                </a:lnTo>
                <a:cubicBezTo>
                  <a:pt x="20695" y="1747"/>
                  <a:pt x="20717" y="1747"/>
                  <a:pt x="20727" y="1759"/>
                </a:cubicBezTo>
                <a:cubicBezTo>
                  <a:pt x="20740" y="1772"/>
                  <a:pt x="20740" y="1793"/>
                  <a:pt x="20727" y="1804"/>
                </a:cubicBezTo>
                <a:lnTo>
                  <a:pt x="20435" y="2096"/>
                </a:lnTo>
                <a:cubicBezTo>
                  <a:pt x="20429" y="2100"/>
                  <a:pt x="20420" y="2104"/>
                  <a:pt x="20414" y="2104"/>
                </a:cubicBezTo>
                <a:close/>
                <a:moveTo>
                  <a:pt x="19830" y="2104"/>
                </a:moveTo>
                <a:cubicBezTo>
                  <a:pt x="19822" y="2104"/>
                  <a:pt x="19813" y="2102"/>
                  <a:pt x="19807" y="2096"/>
                </a:cubicBezTo>
                <a:cubicBezTo>
                  <a:pt x="19794" y="2083"/>
                  <a:pt x="19794" y="2062"/>
                  <a:pt x="19807" y="2051"/>
                </a:cubicBezTo>
                <a:lnTo>
                  <a:pt x="20099" y="1759"/>
                </a:lnTo>
                <a:cubicBezTo>
                  <a:pt x="20111" y="1747"/>
                  <a:pt x="20133" y="1747"/>
                  <a:pt x="20143" y="1759"/>
                </a:cubicBezTo>
                <a:cubicBezTo>
                  <a:pt x="20156" y="1772"/>
                  <a:pt x="20156" y="1793"/>
                  <a:pt x="20143" y="1804"/>
                </a:cubicBezTo>
                <a:lnTo>
                  <a:pt x="19851" y="2096"/>
                </a:lnTo>
                <a:cubicBezTo>
                  <a:pt x="19847" y="2100"/>
                  <a:pt x="19839" y="2104"/>
                  <a:pt x="19830" y="2104"/>
                </a:cubicBezTo>
                <a:close/>
                <a:moveTo>
                  <a:pt x="19248" y="2104"/>
                </a:moveTo>
                <a:cubicBezTo>
                  <a:pt x="19240" y="2104"/>
                  <a:pt x="19231" y="2102"/>
                  <a:pt x="19225" y="2096"/>
                </a:cubicBezTo>
                <a:cubicBezTo>
                  <a:pt x="19212" y="2083"/>
                  <a:pt x="19212" y="2062"/>
                  <a:pt x="19225" y="2051"/>
                </a:cubicBezTo>
                <a:lnTo>
                  <a:pt x="19517" y="1759"/>
                </a:lnTo>
                <a:cubicBezTo>
                  <a:pt x="19530" y="1747"/>
                  <a:pt x="19551" y="1747"/>
                  <a:pt x="19561" y="1759"/>
                </a:cubicBezTo>
                <a:cubicBezTo>
                  <a:pt x="19574" y="1772"/>
                  <a:pt x="19574" y="1793"/>
                  <a:pt x="19561" y="1804"/>
                </a:cubicBezTo>
                <a:lnTo>
                  <a:pt x="19269" y="2096"/>
                </a:lnTo>
                <a:cubicBezTo>
                  <a:pt x="19265" y="2100"/>
                  <a:pt x="19257" y="2104"/>
                  <a:pt x="19248" y="2104"/>
                </a:cubicBezTo>
                <a:close/>
                <a:moveTo>
                  <a:pt x="18086" y="2104"/>
                </a:moveTo>
                <a:cubicBezTo>
                  <a:pt x="18077" y="2104"/>
                  <a:pt x="18069" y="2102"/>
                  <a:pt x="18062" y="2096"/>
                </a:cubicBezTo>
                <a:cubicBezTo>
                  <a:pt x="18050" y="2083"/>
                  <a:pt x="18050" y="2062"/>
                  <a:pt x="18062" y="2051"/>
                </a:cubicBezTo>
                <a:lnTo>
                  <a:pt x="18354" y="1759"/>
                </a:lnTo>
                <a:cubicBezTo>
                  <a:pt x="18367" y="1747"/>
                  <a:pt x="18388" y="1747"/>
                  <a:pt x="18399" y="1759"/>
                </a:cubicBezTo>
                <a:cubicBezTo>
                  <a:pt x="18412" y="1772"/>
                  <a:pt x="18412" y="1793"/>
                  <a:pt x="18399" y="1804"/>
                </a:cubicBezTo>
                <a:lnTo>
                  <a:pt x="18107" y="2096"/>
                </a:lnTo>
                <a:cubicBezTo>
                  <a:pt x="18101" y="2100"/>
                  <a:pt x="18094" y="2104"/>
                  <a:pt x="18086" y="2104"/>
                </a:cubicBezTo>
                <a:close/>
                <a:moveTo>
                  <a:pt x="17502" y="2104"/>
                </a:moveTo>
                <a:cubicBezTo>
                  <a:pt x="17493" y="2104"/>
                  <a:pt x="17485" y="2102"/>
                  <a:pt x="17479" y="2096"/>
                </a:cubicBezTo>
                <a:cubicBezTo>
                  <a:pt x="17466" y="2083"/>
                  <a:pt x="17466" y="2062"/>
                  <a:pt x="17479" y="2051"/>
                </a:cubicBezTo>
                <a:lnTo>
                  <a:pt x="17771" y="1759"/>
                </a:lnTo>
                <a:cubicBezTo>
                  <a:pt x="17783" y="1747"/>
                  <a:pt x="17804" y="1747"/>
                  <a:pt x="17815" y="1759"/>
                </a:cubicBezTo>
                <a:cubicBezTo>
                  <a:pt x="17828" y="1772"/>
                  <a:pt x="17828" y="1793"/>
                  <a:pt x="17815" y="1804"/>
                </a:cubicBezTo>
                <a:lnTo>
                  <a:pt x="17523" y="2096"/>
                </a:lnTo>
                <a:cubicBezTo>
                  <a:pt x="17519" y="2100"/>
                  <a:pt x="17510" y="2104"/>
                  <a:pt x="17502" y="2104"/>
                </a:cubicBezTo>
                <a:close/>
                <a:moveTo>
                  <a:pt x="16920" y="2104"/>
                </a:moveTo>
                <a:cubicBezTo>
                  <a:pt x="16912" y="2104"/>
                  <a:pt x="16903" y="2102"/>
                  <a:pt x="16897" y="2096"/>
                </a:cubicBezTo>
                <a:cubicBezTo>
                  <a:pt x="16884" y="2083"/>
                  <a:pt x="16884" y="2062"/>
                  <a:pt x="16897" y="2051"/>
                </a:cubicBezTo>
                <a:lnTo>
                  <a:pt x="17189" y="1759"/>
                </a:lnTo>
                <a:cubicBezTo>
                  <a:pt x="17201" y="1747"/>
                  <a:pt x="17223" y="1747"/>
                  <a:pt x="17233" y="1759"/>
                </a:cubicBezTo>
                <a:cubicBezTo>
                  <a:pt x="17246" y="1772"/>
                  <a:pt x="17246" y="1793"/>
                  <a:pt x="17233" y="1804"/>
                </a:cubicBezTo>
                <a:lnTo>
                  <a:pt x="16941" y="2096"/>
                </a:lnTo>
                <a:cubicBezTo>
                  <a:pt x="16937" y="2100"/>
                  <a:pt x="16929" y="2104"/>
                  <a:pt x="16920" y="2104"/>
                </a:cubicBezTo>
                <a:close/>
                <a:moveTo>
                  <a:pt x="16338" y="2104"/>
                </a:moveTo>
                <a:cubicBezTo>
                  <a:pt x="16330" y="2104"/>
                  <a:pt x="16321" y="2102"/>
                  <a:pt x="16315" y="2096"/>
                </a:cubicBezTo>
                <a:cubicBezTo>
                  <a:pt x="16302" y="2083"/>
                  <a:pt x="16302" y="2062"/>
                  <a:pt x="16315" y="2051"/>
                </a:cubicBezTo>
                <a:lnTo>
                  <a:pt x="16607" y="1759"/>
                </a:lnTo>
                <a:cubicBezTo>
                  <a:pt x="16620" y="1747"/>
                  <a:pt x="16641" y="1747"/>
                  <a:pt x="16651" y="1759"/>
                </a:cubicBezTo>
                <a:cubicBezTo>
                  <a:pt x="16664" y="1772"/>
                  <a:pt x="16664" y="1793"/>
                  <a:pt x="16651" y="1804"/>
                </a:cubicBezTo>
                <a:lnTo>
                  <a:pt x="16359" y="2096"/>
                </a:lnTo>
                <a:cubicBezTo>
                  <a:pt x="16355" y="2100"/>
                  <a:pt x="16347" y="2104"/>
                  <a:pt x="16338" y="2104"/>
                </a:cubicBezTo>
                <a:close/>
                <a:moveTo>
                  <a:pt x="12262" y="2104"/>
                </a:moveTo>
                <a:cubicBezTo>
                  <a:pt x="12253" y="2104"/>
                  <a:pt x="12245" y="2102"/>
                  <a:pt x="12238" y="2096"/>
                </a:cubicBezTo>
                <a:cubicBezTo>
                  <a:pt x="12226" y="2083"/>
                  <a:pt x="12226" y="2062"/>
                  <a:pt x="12238" y="2051"/>
                </a:cubicBezTo>
                <a:lnTo>
                  <a:pt x="12530" y="1759"/>
                </a:lnTo>
                <a:cubicBezTo>
                  <a:pt x="12543" y="1747"/>
                  <a:pt x="12564" y="1747"/>
                  <a:pt x="12575" y="1759"/>
                </a:cubicBezTo>
                <a:cubicBezTo>
                  <a:pt x="12587" y="1772"/>
                  <a:pt x="12587" y="1793"/>
                  <a:pt x="12575" y="1804"/>
                </a:cubicBezTo>
                <a:lnTo>
                  <a:pt x="12283" y="2096"/>
                </a:lnTo>
                <a:cubicBezTo>
                  <a:pt x="12279" y="2100"/>
                  <a:pt x="12270" y="2104"/>
                  <a:pt x="12262" y="2104"/>
                </a:cubicBezTo>
                <a:close/>
                <a:moveTo>
                  <a:pt x="11680" y="2104"/>
                </a:moveTo>
                <a:cubicBezTo>
                  <a:pt x="11671" y="2104"/>
                  <a:pt x="11663" y="2102"/>
                  <a:pt x="11657" y="2096"/>
                </a:cubicBezTo>
                <a:cubicBezTo>
                  <a:pt x="11644" y="2083"/>
                  <a:pt x="11644" y="2062"/>
                  <a:pt x="11657" y="2051"/>
                </a:cubicBezTo>
                <a:lnTo>
                  <a:pt x="11948" y="1759"/>
                </a:lnTo>
                <a:cubicBezTo>
                  <a:pt x="11961" y="1747"/>
                  <a:pt x="11982" y="1747"/>
                  <a:pt x="11993" y="1759"/>
                </a:cubicBezTo>
                <a:cubicBezTo>
                  <a:pt x="12006" y="1772"/>
                  <a:pt x="12006" y="1793"/>
                  <a:pt x="11993" y="1804"/>
                </a:cubicBezTo>
                <a:lnTo>
                  <a:pt x="11701" y="2096"/>
                </a:lnTo>
                <a:cubicBezTo>
                  <a:pt x="11697" y="2100"/>
                  <a:pt x="11688" y="2104"/>
                  <a:pt x="11680" y="2104"/>
                </a:cubicBezTo>
                <a:close/>
                <a:moveTo>
                  <a:pt x="11098" y="2104"/>
                </a:moveTo>
                <a:cubicBezTo>
                  <a:pt x="11090" y="2104"/>
                  <a:pt x="11081" y="2102"/>
                  <a:pt x="11075" y="2096"/>
                </a:cubicBezTo>
                <a:cubicBezTo>
                  <a:pt x="11062" y="2083"/>
                  <a:pt x="11062" y="2062"/>
                  <a:pt x="11075" y="2051"/>
                </a:cubicBezTo>
                <a:lnTo>
                  <a:pt x="11367" y="1759"/>
                </a:lnTo>
                <a:cubicBezTo>
                  <a:pt x="11379" y="1747"/>
                  <a:pt x="11401" y="1747"/>
                  <a:pt x="11411" y="1759"/>
                </a:cubicBezTo>
                <a:cubicBezTo>
                  <a:pt x="11424" y="1772"/>
                  <a:pt x="11424" y="1793"/>
                  <a:pt x="11411" y="1804"/>
                </a:cubicBezTo>
                <a:lnTo>
                  <a:pt x="11119" y="2096"/>
                </a:lnTo>
                <a:cubicBezTo>
                  <a:pt x="11115" y="2100"/>
                  <a:pt x="11106" y="2104"/>
                  <a:pt x="11098" y="2104"/>
                </a:cubicBezTo>
                <a:close/>
                <a:moveTo>
                  <a:pt x="10516" y="2104"/>
                </a:moveTo>
                <a:cubicBezTo>
                  <a:pt x="10508" y="2104"/>
                  <a:pt x="10499" y="2102"/>
                  <a:pt x="10493" y="2096"/>
                </a:cubicBezTo>
                <a:cubicBezTo>
                  <a:pt x="10480" y="2083"/>
                  <a:pt x="10480" y="2062"/>
                  <a:pt x="10493" y="2051"/>
                </a:cubicBezTo>
                <a:lnTo>
                  <a:pt x="10785" y="1759"/>
                </a:lnTo>
                <a:cubicBezTo>
                  <a:pt x="10798" y="1747"/>
                  <a:pt x="10819" y="1747"/>
                  <a:pt x="10829" y="1759"/>
                </a:cubicBezTo>
                <a:cubicBezTo>
                  <a:pt x="10842" y="1772"/>
                  <a:pt x="10842" y="1793"/>
                  <a:pt x="10829" y="1804"/>
                </a:cubicBezTo>
                <a:lnTo>
                  <a:pt x="10537" y="2096"/>
                </a:lnTo>
                <a:cubicBezTo>
                  <a:pt x="10533" y="2100"/>
                  <a:pt x="10525" y="2104"/>
                  <a:pt x="10516" y="2104"/>
                </a:cubicBezTo>
                <a:close/>
                <a:moveTo>
                  <a:pt x="9934" y="2104"/>
                </a:moveTo>
                <a:cubicBezTo>
                  <a:pt x="9926" y="2104"/>
                  <a:pt x="9918" y="2102"/>
                  <a:pt x="9911" y="2096"/>
                </a:cubicBezTo>
                <a:cubicBezTo>
                  <a:pt x="9899" y="2083"/>
                  <a:pt x="9899" y="2062"/>
                  <a:pt x="9911" y="2051"/>
                </a:cubicBezTo>
                <a:lnTo>
                  <a:pt x="10203" y="1759"/>
                </a:lnTo>
                <a:cubicBezTo>
                  <a:pt x="10216" y="1747"/>
                  <a:pt x="10237" y="1747"/>
                  <a:pt x="10248" y="1759"/>
                </a:cubicBezTo>
                <a:cubicBezTo>
                  <a:pt x="10260" y="1772"/>
                  <a:pt x="10260" y="1793"/>
                  <a:pt x="10248" y="1804"/>
                </a:cubicBezTo>
                <a:lnTo>
                  <a:pt x="9956" y="2096"/>
                </a:lnTo>
                <a:cubicBezTo>
                  <a:pt x="9949" y="2100"/>
                  <a:pt x="9941" y="2104"/>
                  <a:pt x="9934" y="2104"/>
                </a:cubicBezTo>
                <a:close/>
                <a:moveTo>
                  <a:pt x="5858" y="2104"/>
                </a:moveTo>
                <a:cubicBezTo>
                  <a:pt x="5849" y="2104"/>
                  <a:pt x="5841" y="2102"/>
                  <a:pt x="5835" y="2096"/>
                </a:cubicBezTo>
                <a:cubicBezTo>
                  <a:pt x="5822" y="2083"/>
                  <a:pt x="5822" y="2062"/>
                  <a:pt x="5835" y="2051"/>
                </a:cubicBezTo>
                <a:lnTo>
                  <a:pt x="6126" y="1759"/>
                </a:lnTo>
                <a:cubicBezTo>
                  <a:pt x="6139" y="1747"/>
                  <a:pt x="6160" y="1747"/>
                  <a:pt x="6171" y="1759"/>
                </a:cubicBezTo>
                <a:cubicBezTo>
                  <a:pt x="6184" y="1772"/>
                  <a:pt x="6184" y="1793"/>
                  <a:pt x="6171" y="1804"/>
                </a:cubicBezTo>
                <a:lnTo>
                  <a:pt x="5879" y="2096"/>
                </a:lnTo>
                <a:cubicBezTo>
                  <a:pt x="5875" y="2100"/>
                  <a:pt x="5866" y="2104"/>
                  <a:pt x="5858" y="2104"/>
                </a:cubicBezTo>
                <a:close/>
                <a:moveTo>
                  <a:pt x="5276" y="2104"/>
                </a:moveTo>
                <a:cubicBezTo>
                  <a:pt x="5268" y="2104"/>
                  <a:pt x="5259" y="2102"/>
                  <a:pt x="5253" y="2096"/>
                </a:cubicBezTo>
                <a:cubicBezTo>
                  <a:pt x="5240" y="2083"/>
                  <a:pt x="5240" y="2062"/>
                  <a:pt x="5253" y="2051"/>
                </a:cubicBezTo>
                <a:lnTo>
                  <a:pt x="5545" y="1759"/>
                </a:lnTo>
                <a:cubicBezTo>
                  <a:pt x="5557" y="1747"/>
                  <a:pt x="5579" y="1747"/>
                  <a:pt x="5589" y="1759"/>
                </a:cubicBezTo>
                <a:cubicBezTo>
                  <a:pt x="5602" y="1772"/>
                  <a:pt x="5602" y="1793"/>
                  <a:pt x="5589" y="1804"/>
                </a:cubicBezTo>
                <a:lnTo>
                  <a:pt x="5297" y="2096"/>
                </a:lnTo>
                <a:cubicBezTo>
                  <a:pt x="5293" y="2100"/>
                  <a:pt x="5284" y="2104"/>
                  <a:pt x="5276" y="2104"/>
                </a:cubicBezTo>
                <a:close/>
                <a:moveTo>
                  <a:pt x="4694" y="2104"/>
                </a:moveTo>
                <a:cubicBezTo>
                  <a:pt x="4686" y="2104"/>
                  <a:pt x="4677" y="2102"/>
                  <a:pt x="4671" y="2096"/>
                </a:cubicBezTo>
                <a:cubicBezTo>
                  <a:pt x="4658" y="2083"/>
                  <a:pt x="4658" y="2062"/>
                  <a:pt x="4671" y="2051"/>
                </a:cubicBezTo>
                <a:lnTo>
                  <a:pt x="4963" y="1759"/>
                </a:lnTo>
                <a:cubicBezTo>
                  <a:pt x="4976" y="1747"/>
                  <a:pt x="4997" y="1747"/>
                  <a:pt x="5007" y="1759"/>
                </a:cubicBezTo>
                <a:cubicBezTo>
                  <a:pt x="5020" y="1772"/>
                  <a:pt x="5020" y="1793"/>
                  <a:pt x="5007" y="1804"/>
                </a:cubicBezTo>
                <a:lnTo>
                  <a:pt x="4715" y="2096"/>
                </a:lnTo>
                <a:cubicBezTo>
                  <a:pt x="4709" y="2100"/>
                  <a:pt x="4703" y="2104"/>
                  <a:pt x="4694" y="2104"/>
                </a:cubicBezTo>
                <a:close/>
                <a:moveTo>
                  <a:pt x="4110" y="2104"/>
                </a:moveTo>
                <a:cubicBezTo>
                  <a:pt x="4102" y="2104"/>
                  <a:pt x="4093" y="2102"/>
                  <a:pt x="4087" y="2096"/>
                </a:cubicBezTo>
                <a:cubicBezTo>
                  <a:pt x="4074" y="2083"/>
                  <a:pt x="4074" y="2062"/>
                  <a:pt x="4087" y="2051"/>
                </a:cubicBezTo>
                <a:lnTo>
                  <a:pt x="4379" y="1759"/>
                </a:lnTo>
                <a:cubicBezTo>
                  <a:pt x="4392" y="1747"/>
                  <a:pt x="4413" y="1747"/>
                  <a:pt x="4423" y="1759"/>
                </a:cubicBezTo>
                <a:cubicBezTo>
                  <a:pt x="4436" y="1772"/>
                  <a:pt x="4436" y="1793"/>
                  <a:pt x="4423" y="1804"/>
                </a:cubicBezTo>
                <a:lnTo>
                  <a:pt x="4131" y="2096"/>
                </a:lnTo>
                <a:cubicBezTo>
                  <a:pt x="4127" y="2100"/>
                  <a:pt x="4119" y="2104"/>
                  <a:pt x="4110" y="2104"/>
                </a:cubicBezTo>
                <a:close/>
                <a:moveTo>
                  <a:pt x="3529" y="2104"/>
                </a:moveTo>
                <a:cubicBezTo>
                  <a:pt x="3520" y="2104"/>
                  <a:pt x="3512" y="2102"/>
                  <a:pt x="3505" y="2096"/>
                </a:cubicBezTo>
                <a:cubicBezTo>
                  <a:pt x="3493" y="2083"/>
                  <a:pt x="3493" y="2062"/>
                  <a:pt x="3505" y="2051"/>
                </a:cubicBezTo>
                <a:lnTo>
                  <a:pt x="3797" y="1759"/>
                </a:lnTo>
                <a:cubicBezTo>
                  <a:pt x="3810" y="1747"/>
                  <a:pt x="3831" y="1747"/>
                  <a:pt x="3842" y="1759"/>
                </a:cubicBezTo>
                <a:cubicBezTo>
                  <a:pt x="3854" y="1772"/>
                  <a:pt x="3854" y="1793"/>
                  <a:pt x="3842" y="1804"/>
                </a:cubicBezTo>
                <a:lnTo>
                  <a:pt x="3550" y="2096"/>
                </a:lnTo>
                <a:cubicBezTo>
                  <a:pt x="3545" y="2100"/>
                  <a:pt x="3537" y="2104"/>
                  <a:pt x="3529" y="2104"/>
                </a:cubicBezTo>
                <a:close/>
                <a:moveTo>
                  <a:pt x="1783" y="2104"/>
                </a:moveTo>
                <a:cubicBezTo>
                  <a:pt x="1775" y="2104"/>
                  <a:pt x="1766" y="2102"/>
                  <a:pt x="1760" y="2096"/>
                </a:cubicBezTo>
                <a:cubicBezTo>
                  <a:pt x="1747" y="2083"/>
                  <a:pt x="1747" y="2062"/>
                  <a:pt x="1760" y="2051"/>
                </a:cubicBezTo>
                <a:lnTo>
                  <a:pt x="2052" y="1759"/>
                </a:lnTo>
                <a:cubicBezTo>
                  <a:pt x="2065" y="1747"/>
                  <a:pt x="2086" y="1747"/>
                  <a:pt x="2096" y="1759"/>
                </a:cubicBezTo>
                <a:cubicBezTo>
                  <a:pt x="2109" y="1772"/>
                  <a:pt x="2109" y="1793"/>
                  <a:pt x="2096" y="1804"/>
                </a:cubicBezTo>
                <a:lnTo>
                  <a:pt x="1804" y="2096"/>
                </a:lnTo>
                <a:cubicBezTo>
                  <a:pt x="1798" y="2100"/>
                  <a:pt x="1790" y="2104"/>
                  <a:pt x="1783" y="2104"/>
                </a:cubicBezTo>
                <a:close/>
                <a:moveTo>
                  <a:pt x="1199" y="2104"/>
                </a:moveTo>
                <a:cubicBezTo>
                  <a:pt x="1191" y="2104"/>
                  <a:pt x="1182" y="2102"/>
                  <a:pt x="1176" y="2096"/>
                </a:cubicBezTo>
                <a:cubicBezTo>
                  <a:pt x="1163" y="2083"/>
                  <a:pt x="1163" y="2062"/>
                  <a:pt x="1176" y="2051"/>
                </a:cubicBezTo>
                <a:lnTo>
                  <a:pt x="1468" y="1759"/>
                </a:lnTo>
                <a:cubicBezTo>
                  <a:pt x="1481" y="1747"/>
                  <a:pt x="1502" y="1747"/>
                  <a:pt x="1512" y="1759"/>
                </a:cubicBezTo>
                <a:cubicBezTo>
                  <a:pt x="1525" y="1772"/>
                  <a:pt x="1525" y="1793"/>
                  <a:pt x="1512" y="1804"/>
                </a:cubicBezTo>
                <a:lnTo>
                  <a:pt x="1220" y="2096"/>
                </a:lnTo>
                <a:cubicBezTo>
                  <a:pt x="1216" y="2100"/>
                  <a:pt x="1208" y="2104"/>
                  <a:pt x="1199" y="2104"/>
                </a:cubicBezTo>
                <a:close/>
                <a:moveTo>
                  <a:pt x="618" y="2104"/>
                </a:moveTo>
                <a:cubicBezTo>
                  <a:pt x="609" y="2104"/>
                  <a:pt x="601" y="2102"/>
                  <a:pt x="594" y="2096"/>
                </a:cubicBezTo>
                <a:cubicBezTo>
                  <a:pt x="582" y="2083"/>
                  <a:pt x="582" y="2062"/>
                  <a:pt x="594" y="2051"/>
                </a:cubicBezTo>
                <a:lnTo>
                  <a:pt x="886" y="1759"/>
                </a:lnTo>
                <a:cubicBezTo>
                  <a:pt x="899" y="1747"/>
                  <a:pt x="920" y="1747"/>
                  <a:pt x="931" y="1759"/>
                </a:cubicBezTo>
                <a:cubicBezTo>
                  <a:pt x="943" y="1772"/>
                  <a:pt x="943" y="1793"/>
                  <a:pt x="931" y="1804"/>
                </a:cubicBezTo>
                <a:lnTo>
                  <a:pt x="639" y="2096"/>
                </a:lnTo>
                <a:cubicBezTo>
                  <a:pt x="634" y="2100"/>
                  <a:pt x="626" y="2104"/>
                  <a:pt x="618" y="2104"/>
                </a:cubicBezTo>
                <a:close/>
                <a:moveTo>
                  <a:pt x="36717" y="2104"/>
                </a:moveTo>
                <a:cubicBezTo>
                  <a:pt x="36708" y="2104"/>
                  <a:pt x="36700" y="2102"/>
                  <a:pt x="36693" y="2096"/>
                </a:cubicBezTo>
                <a:cubicBezTo>
                  <a:pt x="36681" y="2083"/>
                  <a:pt x="36681" y="2062"/>
                  <a:pt x="36693" y="2051"/>
                </a:cubicBezTo>
                <a:lnTo>
                  <a:pt x="36985" y="1759"/>
                </a:lnTo>
                <a:cubicBezTo>
                  <a:pt x="36998" y="1747"/>
                  <a:pt x="37019" y="1747"/>
                  <a:pt x="37030" y="1759"/>
                </a:cubicBezTo>
                <a:cubicBezTo>
                  <a:pt x="37042" y="1772"/>
                  <a:pt x="37042" y="1793"/>
                  <a:pt x="37030" y="1804"/>
                </a:cubicBezTo>
                <a:lnTo>
                  <a:pt x="36738" y="2096"/>
                </a:lnTo>
                <a:cubicBezTo>
                  <a:pt x="36731" y="2100"/>
                  <a:pt x="36725" y="2104"/>
                  <a:pt x="36717" y="2104"/>
                </a:cubicBezTo>
                <a:close/>
                <a:moveTo>
                  <a:pt x="35551" y="2104"/>
                </a:moveTo>
                <a:cubicBezTo>
                  <a:pt x="35542" y="2104"/>
                  <a:pt x="35534" y="2102"/>
                  <a:pt x="35528" y="2096"/>
                </a:cubicBezTo>
                <a:cubicBezTo>
                  <a:pt x="35515" y="2083"/>
                  <a:pt x="35515" y="2062"/>
                  <a:pt x="35528" y="2051"/>
                </a:cubicBezTo>
                <a:lnTo>
                  <a:pt x="35820" y="1759"/>
                </a:lnTo>
                <a:cubicBezTo>
                  <a:pt x="35832" y="1747"/>
                  <a:pt x="35853" y="1747"/>
                  <a:pt x="35864" y="1759"/>
                </a:cubicBezTo>
                <a:cubicBezTo>
                  <a:pt x="35877" y="1772"/>
                  <a:pt x="35877" y="1793"/>
                  <a:pt x="35864" y="1804"/>
                </a:cubicBezTo>
                <a:lnTo>
                  <a:pt x="35572" y="2096"/>
                </a:lnTo>
                <a:cubicBezTo>
                  <a:pt x="35568" y="2100"/>
                  <a:pt x="35559" y="2104"/>
                  <a:pt x="35551" y="2104"/>
                </a:cubicBezTo>
                <a:close/>
                <a:moveTo>
                  <a:pt x="31476" y="2104"/>
                </a:moveTo>
                <a:cubicBezTo>
                  <a:pt x="31468" y="2104"/>
                  <a:pt x="31459" y="2102"/>
                  <a:pt x="31453" y="2096"/>
                </a:cubicBezTo>
                <a:cubicBezTo>
                  <a:pt x="31440" y="2083"/>
                  <a:pt x="31440" y="2062"/>
                  <a:pt x="31453" y="2051"/>
                </a:cubicBezTo>
                <a:lnTo>
                  <a:pt x="31745" y="1759"/>
                </a:lnTo>
                <a:cubicBezTo>
                  <a:pt x="31758" y="1747"/>
                  <a:pt x="31779" y="1747"/>
                  <a:pt x="31789" y="1759"/>
                </a:cubicBezTo>
                <a:cubicBezTo>
                  <a:pt x="31802" y="1772"/>
                  <a:pt x="31802" y="1793"/>
                  <a:pt x="31789" y="1804"/>
                </a:cubicBezTo>
                <a:lnTo>
                  <a:pt x="31497" y="2096"/>
                </a:lnTo>
                <a:cubicBezTo>
                  <a:pt x="31491" y="2100"/>
                  <a:pt x="31485" y="2104"/>
                  <a:pt x="31476" y="2104"/>
                </a:cubicBezTo>
                <a:close/>
                <a:moveTo>
                  <a:pt x="30311" y="2104"/>
                </a:moveTo>
                <a:cubicBezTo>
                  <a:pt x="30302" y="2104"/>
                  <a:pt x="30294" y="2102"/>
                  <a:pt x="30287" y="2096"/>
                </a:cubicBezTo>
                <a:cubicBezTo>
                  <a:pt x="30275" y="2083"/>
                  <a:pt x="30275" y="2062"/>
                  <a:pt x="30287" y="2051"/>
                </a:cubicBezTo>
                <a:lnTo>
                  <a:pt x="30579" y="1759"/>
                </a:lnTo>
                <a:cubicBezTo>
                  <a:pt x="30592" y="1747"/>
                  <a:pt x="30613" y="1747"/>
                  <a:pt x="30624" y="1759"/>
                </a:cubicBezTo>
                <a:cubicBezTo>
                  <a:pt x="30636" y="1772"/>
                  <a:pt x="30636" y="1793"/>
                  <a:pt x="30624" y="1804"/>
                </a:cubicBezTo>
                <a:lnTo>
                  <a:pt x="30332" y="2096"/>
                </a:lnTo>
                <a:cubicBezTo>
                  <a:pt x="30328" y="2100"/>
                  <a:pt x="30319" y="2104"/>
                  <a:pt x="30311" y="2104"/>
                </a:cubicBezTo>
                <a:close/>
                <a:moveTo>
                  <a:pt x="29147" y="2104"/>
                </a:moveTo>
                <a:cubicBezTo>
                  <a:pt x="29139" y="2104"/>
                  <a:pt x="29130" y="2102"/>
                  <a:pt x="29124" y="2096"/>
                </a:cubicBezTo>
                <a:cubicBezTo>
                  <a:pt x="29111" y="2083"/>
                  <a:pt x="29111" y="2062"/>
                  <a:pt x="29124" y="2051"/>
                </a:cubicBezTo>
                <a:lnTo>
                  <a:pt x="29416" y="1759"/>
                </a:lnTo>
                <a:cubicBezTo>
                  <a:pt x="29428" y="1747"/>
                  <a:pt x="29450" y="1747"/>
                  <a:pt x="29460" y="1759"/>
                </a:cubicBezTo>
                <a:cubicBezTo>
                  <a:pt x="29473" y="1772"/>
                  <a:pt x="29473" y="1793"/>
                  <a:pt x="29460" y="1804"/>
                </a:cubicBezTo>
                <a:lnTo>
                  <a:pt x="29168" y="2096"/>
                </a:lnTo>
                <a:cubicBezTo>
                  <a:pt x="29164" y="2100"/>
                  <a:pt x="29155" y="2104"/>
                  <a:pt x="29147" y="2104"/>
                </a:cubicBezTo>
                <a:close/>
                <a:moveTo>
                  <a:pt x="25070" y="2104"/>
                </a:moveTo>
                <a:cubicBezTo>
                  <a:pt x="25062" y="2104"/>
                  <a:pt x="25053" y="2102"/>
                  <a:pt x="25047" y="2096"/>
                </a:cubicBezTo>
                <a:cubicBezTo>
                  <a:pt x="25034" y="2083"/>
                  <a:pt x="25034" y="2062"/>
                  <a:pt x="25047" y="2051"/>
                </a:cubicBezTo>
                <a:lnTo>
                  <a:pt x="25339" y="1759"/>
                </a:lnTo>
                <a:cubicBezTo>
                  <a:pt x="25352" y="1747"/>
                  <a:pt x="25373" y="1747"/>
                  <a:pt x="25383" y="1759"/>
                </a:cubicBezTo>
                <a:cubicBezTo>
                  <a:pt x="25396" y="1772"/>
                  <a:pt x="25396" y="1793"/>
                  <a:pt x="25383" y="1804"/>
                </a:cubicBezTo>
                <a:lnTo>
                  <a:pt x="25091" y="2096"/>
                </a:lnTo>
                <a:cubicBezTo>
                  <a:pt x="25087" y="2100"/>
                  <a:pt x="25079" y="2104"/>
                  <a:pt x="25070" y="2104"/>
                </a:cubicBezTo>
                <a:close/>
                <a:moveTo>
                  <a:pt x="23907" y="2104"/>
                </a:moveTo>
                <a:cubicBezTo>
                  <a:pt x="23898" y="2104"/>
                  <a:pt x="23890" y="2102"/>
                  <a:pt x="23884" y="2096"/>
                </a:cubicBezTo>
                <a:cubicBezTo>
                  <a:pt x="23871" y="2083"/>
                  <a:pt x="23871" y="2062"/>
                  <a:pt x="23884" y="2051"/>
                </a:cubicBezTo>
                <a:lnTo>
                  <a:pt x="24175" y="1759"/>
                </a:lnTo>
                <a:cubicBezTo>
                  <a:pt x="24188" y="1747"/>
                  <a:pt x="24209" y="1747"/>
                  <a:pt x="24220" y="1759"/>
                </a:cubicBezTo>
                <a:cubicBezTo>
                  <a:pt x="24233" y="1772"/>
                  <a:pt x="24233" y="1793"/>
                  <a:pt x="24220" y="1804"/>
                </a:cubicBezTo>
                <a:lnTo>
                  <a:pt x="23928" y="2096"/>
                </a:lnTo>
                <a:cubicBezTo>
                  <a:pt x="23924" y="2100"/>
                  <a:pt x="23915" y="2104"/>
                  <a:pt x="23907" y="2104"/>
                </a:cubicBezTo>
                <a:close/>
                <a:moveTo>
                  <a:pt x="22741" y="2104"/>
                </a:moveTo>
                <a:cubicBezTo>
                  <a:pt x="22733" y="2104"/>
                  <a:pt x="22724" y="2102"/>
                  <a:pt x="22718" y="2096"/>
                </a:cubicBezTo>
                <a:cubicBezTo>
                  <a:pt x="22705" y="2083"/>
                  <a:pt x="22705" y="2062"/>
                  <a:pt x="22718" y="2051"/>
                </a:cubicBezTo>
                <a:lnTo>
                  <a:pt x="23010" y="1759"/>
                </a:lnTo>
                <a:cubicBezTo>
                  <a:pt x="23022" y="1747"/>
                  <a:pt x="23044" y="1747"/>
                  <a:pt x="23054" y="1759"/>
                </a:cubicBezTo>
                <a:cubicBezTo>
                  <a:pt x="23067" y="1772"/>
                  <a:pt x="23067" y="1793"/>
                  <a:pt x="23054" y="1804"/>
                </a:cubicBezTo>
                <a:lnTo>
                  <a:pt x="22762" y="2096"/>
                </a:lnTo>
                <a:cubicBezTo>
                  <a:pt x="22758" y="2100"/>
                  <a:pt x="22750" y="2104"/>
                  <a:pt x="22741" y="2104"/>
                </a:cubicBezTo>
                <a:close/>
                <a:moveTo>
                  <a:pt x="18668" y="2104"/>
                </a:moveTo>
                <a:cubicBezTo>
                  <a:pt x="18659" y="2104"/>
                  <a:pt x="18651" y="2102"/>
                  <a:pt x="18644" y="2096"/>
                </a:cubicBezTo>
                <a:cubicBezTo>
                  <a:pt x="18632" y="2083"/>
                  <a:pt x="18632" y="2062"/>
                  <a:pt x="18644" y="2051"/>
                </a:cubicBezTo>
                <a:lnTo>
                  <a:pt x="18935" y="1759"/>
                </a:lnTo>
                <a:cubicBezTo>
                  <a:pt x="18948" y="1747"/>
                  <a:pt x="18969" y="1747"/>
                  <a:pt x="18980" y="1759"/>
                </a:cubicBezTo>
                <a:cubicBezTo>
                  <a:pt x="18992" y="1772"/>
                  <a:pt x="18992" y="1793"/>
                  <a:pt x="18980" y="1804"/>
                </a:cubicBezTo>
                <a:lnTo>
                  <a:pt x="18689" y="2096"/>
                </a:lnTo>
                <a:cubicBezTo>
                  <a:pt x="18684" y="2100"/>
                  <a:pt x="18676" y="2104"/>
                  <a:pt x="18668" y="2104"/>
                </a:cubicBezTo>
                <a:close/>
                <a:moveTo>
                  <a:pt x="15757" y="2104"/>
                </a:moveTo>
                <a:cubicBezTo>
                  <a:pt x="15748" y="2104"/>
                  <a:pt x="15740" y="2102"/>
                  <a:pt x="15733" y="2096"/>
                </a:cubicBezTo>
                <a:cubicBezTo>
                  <a:pt x="15721" y="2083"/>
                  <a:pt x="15721" y="2062"/>
                  <a:pt x="15733" y="2051"/>
                </a:cubicBezTo>
                <a:lnTo>
                  <a:pt x="16025" y="1759"/>
                </a:lnTo>
                <a:cubicBezTo>
                  <a:pt x="16038" y="1747"/>
                  <a:pt x="16059" y="1747"/>
                  <a:pt x="16070" y="1759"/>
                </a:cubicBezTo>
                <a:cubicBezTo>
                  <a:pt x="16082" y="1772"/>
                  <a:pt x="16082" y="1793"/>
                  <a:pt x="16070" y="1804"/>
                </a:cubicBezTo>
                <a:lnTo>
                  <a:pt x="15778" y="2096"/>
                </a:lnTo>
                <a:cubicBezTo>
                  <a:pt x="15773" y="2100"/>
                  <a:pt x="15765" y="2104"/>
                  <a:pt x="15757" y="2104"/>
                </a:cubicBezTo>
                <a:close/>
                <a:moveTo>
                  <a:pt x="15175" y="2104"/>
                </a:moveTo>
                <a:cubicBezTo>
                  <a:pt x="15166" y="2104"/>
                  <a:pt x="15158" y="2102"/>
                  <a:pt x="15151" y="2096"/>
                </a:cubicBezTo>
                <a:cubicBezTo>
                  <a:pt x="15139" y="2083"/>
                  <a:pt x="15139" y="2062"/>
                  <a:pt x="15151" y="2051"/>
                </a:cubicBezTo>
                <a:lnTo>
                  <a:pt x="15443" y="1759"/>
                </a:lnTo>
                <a:cubicBezTo>
                  <a:pt x="15456" y="1747"/>
                  <a:pt x="15477" y="1747"/>
                  <a:pt x="15488" y="1759"/>
                </a:cubicBezTo>
                <a:cubicBezTo>
                  <a:pt x="15501" y="1772"/>
                  <a:pt x="15501" y="1793"/>
                  <a:pt x="15488" y="1804"/>
                </a:cubicBezTo>
                <a:lnTo>
                  <a:pt x="15196" y="2096"/>
                </a:lnTo>
                <a:cubicBezTo>
                  <a:pt x="15190" y="2100"/>
                  <a:pt x="15181" y="2104"/>
                  <a:pt x="15175" y="2104"/>
                </a:cubicBezTo>
                <a:close/>
                <a:moveTo>
                  <a:pt x="14591" y="2104"/>
                </a:moveTo>
                <a:cubicBezTo>
                  <a:pt x="14582" y="2104"/>
                  <a:pt x="14574" y="2102"/>
                  <a:pt x="14568" y="2096"/>
                </a:cubicBezTo>
                <a:cubicBezTo>
                  <a:pt x="14555" y="2083"/>
                  <a:pt x="14555" y="2062"/>
                  <a:pt x="14568" y="2051"/>
                </a:cubicBezTo>
                <a:lnTo>
                  <a:pt x="14860" y="1759"/>
                </a:lnTo>
                <a:cubicBezTo>
                  <a:pt x="14872" y="1747"/>
                  <a:pt x="14893" y="1747"/>
                  <a:pt x="14904" y="1759"/>
                </a:cubicBezTo>
                <a:cubicBezTo>
                  <a:pt x="14917" y="1772"/>
                  <a:pt x="14917" y="1793"/>
                  <a:pt x="14904" y="1804"/>
                </a:cubicBezTo>
                <a:lnTo>
                  <a:pt x="14612" y="2096"/>
                </a:lnTo>
                <a:cubicBezTo>
                  <a:pt x="14608" y="2100"/>
                  <a:pt x="14599" y="2104"/>
                  <a:pt x="14591" y="2104"/>
                </a:cubicBezTo>
                <a:close/>
                <a:moveTo>
                  <a:pt x="14009" y="2104"/>
                </a:moveTo>
                <a:cubicBezTo>
                  <a:pt x="14001" y="2104"/>
                  <a:pt x="13992" y="2102"/>
                  <a:pt x="13986" y="2096"/>
                </a:cubicBezTo>
                <a:cubicBezTo>
                  <a:pt x="13973" y="2083"/>
                  <a:pt x="13973" y="2062"/>
                  <a:pt x="13986" y="2051"/>
                </a:cubicBezTo>
                <a:lnTo>
                  <a:pt x="14278" y="1759"/>
                </a:lnTo>
                <a:cubicBezTo>
                  <a:pt x="14290" y="1747"/>
                  <a:pt x="14312" y="1747"/>
                  <a:pt x="14322" y="1759"/>
                </a:cubicBezTo>
                <a:cubicBezTo>
                  <a:pt x="14335" y="1772"/>
                  <a:pt x="14335" y="1793"/>
                  <a:pt x="14322" y="1804"/>
                </a:cubicBezTo>
                <a:lnTo>
                  <a:pt x="14030" y="2096"/>
                </a:lnTo>
                <a:cubicBezTo>
                  <a:pt x="14026" y="2100"/>
                  <a:pt x="14018" y="2104"/>
                  <a:pt x="14009" y="2104"/>
                </a:cubicBezTo>
                <a:close/>
                <a:moveTo>
                  <a:pt x="13427" y="2104"/>
                </a:moveTo>
                <a:cubicBezTo>
                  <a:pt x="13419" y="2104"/>
                  <a:pt x="13410" y="2102"/>
                  <a:pt x="13404" y="2096"/>
                </a:cubicBezTo>
                <a:cubicBezTo>
                  <a:pt x="13391" y="2083"/>
                  <a:pt x="13391" y="2062"/>
                  <a:pt x="13404" y="2051"/>
                </a:cubicBezTo>
                <a:lnTo>
                  <a:pt x="13696" y="1759"/>
                </a:lnTo>
                <a:cubicBezTo>
                  <a:pt x="13709" y="1747"/>
                  <a:pt x="13730" y="1747"/>
                  <a:pt x="13740" y="1759"/>
                </a:cubicBezTo>
                <a:cubicBezTo>
                  <a:pt x="13753" y="1772"/>
                  <a:pt x="13753" y="1793"/>
                  <a:pt x="13740" y="1804"/>
                </a:cubicBezTo>
                <a:lnTo>
                  <a:pt x="13448" y="2096"/>
                </a:lnTo>
                <a:cubicBezTo>
                  <a:pt x="13444" y="2100"/>
                  <a:pt x="13436" y="2104"/>
                  <a:pt x="13427" y="2104"/>
                </a:cubicBezTo>
                <a:close/>
                <a:moveTo>
                  <a:pt x="12845" y="2104"/>
                </a:moveTo>
                <a:cubicBezTo>
                  <a:pt x="12837" y="2104"/>
                  <a:pt x="12829" y="2102"/>
                  <a:pt x="12822" y="2096"/>
                </a:cubicBezTo>
                <a:cubicBezTo>
                  <a:pt x="12810" y="2083"/>
                  <a:pt x="12810" y="2062"/>
                  <a:pt x="12822" y="2051"/>
                </a:cubicBezTo>
                <a:lnTo>
                  <a:pt x="13114" y="1759"/>
                </a:lnTo>
                <a:cubicBezTo>
                  <a:pt x="13127" y="1747"/>
                  <a:pt x="13148" y="1747"/>
                  <a:pt x="13159" y="1759"/>
                </a:cubicBezTo>
                <a:cubicBezTo>
                  <a:pt x="13171" y="1772"/>
                  <a:pt x="13171" y="1793"/>
                  <a:pt x="13159" y="1804"/>
                </a:cubicBezTo>
                <a:lnTo>
                  <a:pt x="12867" y="2096"/>
                </a:lnTo>
                <a:cubicBezTo>
                  <a:pt x="12860" y="2100"/>
                  <a:pt x="12854" y="2104"/>
                  <a:pt x="12845" y="2104"/>
                </a:cubicBezTo>
                <a:close/>
                <a:moveTo>
                  <a:pt x="9351" y="2104"/>
                </a:moveTo>
                <a:cubicBezTo>
                  <a:pt x="9342" y="2104"/>
                  <a:pt x="9334" y="2102"/>
                  <a:pt x="9327" y="2096"/>
                </a:cubicBezTo>
                <a:cubicBezTo>
                  <a:pt x="9315" y="2083"/>
                  <a:pt x="9315" y="2062"/>
                  <a:pt x="9327" y="2051"/>
                </a:cubicBezTo>
                <a:lnTo>
                  <a:pt x="9619" y="1759"/>
                </a:lnTo>
                <a:cubicBezTo>
                  <a:pt x="9632" y="1747"/>
                  <a:pt x="9653" y="1747"/>
                  <a:pt x="9664" y="1759"/>
                </a:cubicBezTo>
                <a:cubicBezTo>
                  <a:pt x="9676" y="1772"/>
                  <a:pt x="9676" y="1793"/>
                  <a:pt x="9664" y="1804"/>
                </a:cubicBezTo>
                <a:lnTo>
                  <a:pt x="9372" y="2096"/>
                </a:lnTo>
                <a:cubicBezTo>
                  <a:pt x="9368" y="2100"/>
                  <a:pt x="9359" y="2104"/>
                  <a:pt x="9351" y="2104"/>
                </a:cubicBezTo>
                <a:close/>
                <a:moveTo>
                  <a:pt x="8769" y="2104"/>
                </a:moveTo>
                <a:cubicBezTo>
                  <a:pt x="8760" y="2104"/>
                  <a:pt x="8752" y="2102"/>
                  <a:pt x="8746" y="2096"/>
                </a:cubicBezTo>
                <a:cubicBezTo>
                  <a:pt x="8733" y="2083"/>
                  <a:pt x="8733" y="2062"/>
                  <a:pt x="8746" y="2051"/>
                </a:cubicBezTo>
                <a:lnTo>
                  <a:pt x="9037" y="1759"/>
                </a:lnTo>
                <a:cubicBezTo>
                  <a:pt x="9050" y="1747"/>
                  <a:pt x="9071" y="1747"/>
                  <a:pt x="9082" y="1759"/>
                </a:cubicBezTo>
                <a:cubicBezTo>
                  <a:pt x="9095" y="1772"/>
                  <a:pt x="9095" y="1793"/>
                  <a:pt x="9082" y="1804"/>
                </a:cubicBezTo>
                <a:lnTo>
                  <a:pt x="8790" y="2096"/>
                </a:lnTo>
                <a:cubicBezTo>
                  <a:pt x="8786" y="2100"/>
                  <a:pt x="8777" y="2104"/>
                  <a:pt x="8769" y="2104"/>
                </a:cubicBezTo>
                <a:close/>
                <a:moveTo>
                  <a:pt x="8187" y="2104"/>
                </a:moveTo>
                <a:cubicBezTo>
                  <a:pt x="8179" y="2104"/>
                  <a:pt x="8170" y="2102"/>
                  <a:pt x="8164" y="2096"/>
                </a:cubicBezTo>
                <a:cubicBezTo>
                  <a:pt x="8151" y="2083"/>
                  <a:pt x="8151" y="2062"/>
                  <a:pt x="8164" y="2051"/>
                </a:cubicBezTo>
                <a:lnTo>
                  <a:pt x="8456" y="1759"/>
                </a:lnTo>
                <a:cubicBezTo>
                  <a:pt x="8468" y="1747"/>
                  <a:pt x="8490" y="1747"/>
                  <a:pt x="8500" y="1759"/>
                </a:cubicBezTo>
                <a:cubicBezTo>
                  <a:pt x="8513" y="1772"/>
                  <a:pt x="8513" y="1793"/>
                  <a:pt x="8500" y="1804"/>
                </a:cubicBezTo>
                <a:lnTo>
                  <a:pt x="8208" y="2096"/>
                </a:lnTo>
                <a:cubicBezTo>
                  <a:pt x="8204" y="2100"/>
                  <a:pt x="8195" y="2104"/>
                  <a:pt x="8187" y="2104"/>
                </a:cubicBezTo>
                <a:close/>
                <a:moveTo>
                  <a:pt x="7605" y="2104"/>
                </a:moveTo>
                <a:cubicBezTo>
                  <a:pt x="7597" y="2104"/>
                  <a:pt x="7588" y="2102"/>
                  <a:pt x="7582" y="2096"/>
                </a:cubicBezTo>
                <a:cubicBezTo>
                  <a:pt x="7569" y="2083"/>
                  <a:pt x="7569" y="2062"/>
                  <a:pt x="7582" y="2051"/>
                </a:cubicBezTo>
                <a:lnTo>
                  <a:pt x="7874" y="1759"/>
                </a:lnTo>
                <a:cubicBezTo>
                  <a:pt x="7887" y="1747"/>
                  <a:pt x="7908" y="1747"/>
                  <a:pt x="7918" y="1759"/>
                </a:cubicBezTo>
                <a:cubicBezTo>
                  <a:pt x="7931" y="1772"/>
                  <a:pt x="7931" y="1793"/>
                  <a:pt x="7918" y="1804"/>
                </a:cubicBezTo>
                <a:lnTo>
                  <a:pt x="7626" y="2096"/>
                </a:lnTo>
                <a:cubicBezTo>
                  <a:pt x="7620" y="2100"/>
                  <a:pt x="7614" y="2104"/>
                  <a:pt x="7605" y="2104"/>
                </a:cubicBezTo>
                <a:close/>
                <a:moveTo>
                  <a:pt x="7023" y="2104"/>
                </a:moveTo>
                <a:cubicBezTo>
                  <a:pt x="7015" y="2104"/>
                  <a:pt x="7007" y="2102"/>
                  <a:pt x="7000" y="2096"/>
                </a:cubicBezTo>
                <a:cubicBezTo>
                  <a:pt x="6987" y="2083"/>
                  <a:pt x="6987" y="2062"/>
                  <a:pt x="7000" y="2051"/>
                </a:cubicBezTo>
                <a:lnTo>
                  <a:pt x="7292" y="1759"/>
                </a:lnTo>
                <a:cubicBezTo>
                  <a:pt x="7305" y="1747"/>
                  <a:pt x="7326" y="1747"/>
                  <a:pt x="7337" y="1759"/>
                </a:cubicBezTo>
                <a:cubicBezTo>
                  <a:pt x="7349" y="1772"/>
                  <a:pt x="7349" y="1793"/>
                  <a:pt x="7337" y="1804"/>
                </a:cubicBezTo>
                <a:lnTo>
                  <a:pt x="7045" y="2096"/>
                </a:lnTo>
                <a:cubicBezTo>
                  <a:pt x="7038" y="2100"/>
                  <a:pt x="7030" y="2104"/>
                  <a:pt x="7023" y="2104"/>
                </a:cubicBezTo>
                <a:close/>
                <a:moveTo>
                  <a:pt x="6440" y="2104"/>
                </a:moveTo>
                <a:cubicBezTo>
                  <a:pt x="6431" y="2104"/>
                  <a:pt x="6423" y="2102"/>
                  <a:pt x="6416" y="2096"/>
                </a:cubicBezTo>
                <a:cubicBezTo>
                  <a:pt x="6404" y="2083"/>
                  <a:pt x="6404" y="2062"/>
                  <a:pt x="6416" y="2051"/>
                </a:cubicBezTo>
                <a:lnTo>
                  <a:pt x="6708" y="1759"/>
                </a:lnTo>
                <a:cubicBezTo>
                  <a:pt x="6721" y="1747"/>
                  <a:pt x="6742" y="1747"/>
                  <a:pt x="6753" y="1759"/>
                </a:cubicBezTo>
                <a:cubicBezTo>
                  <a:pt x="6765" y="1772"/>
                  <a:pt x="6765" y="1793"/>
                  <a:pt x="6753" y="1804"/>
                </a:cubicBezTo>
                <a:lnTo>
                  <a:pt x="6461" y="2096"/>
                </a:lnTo>
                <a:cubicBezTo>
                  <a:pt x="6456" y="2100"/>
                  <a:pt x="6448" y="2104"/>
                  <a:pt x="6440" y="2104"/>
                </a:cubicBezTo>
                <a:close/>
                <a:moveTo>
                  <a:pt x="2947" y="2104"/>
                </a:moveTo>
                <a:cubicBezTo>
                  <a:pt x="2938" y="2104"/>
                  <a:pt x="2930" y="2102"/>
                  <a:pt x="2923" y="2096"/>
                </a:cubicBezTo>
                <a:cubicBezTo>
                  <a:pt x="2911" y="2083"/>
                  <a:pt x="2911" y="2062"/>
                  <a:pt x="2923" y="2051"/>
                </a:cubicBezTo>
                <a:lnTo>
                  <a:pt x="3215" y="1759"/>
                </a:lnTo>
                <a:cubicBezTo>
                  <a:pt x="3228" y="1747"/>
                  <a:pt x="3249" y="1747"/>
                  <a:pt x="3260" y="1759"/>
                </a:cubicBezTo>
                <a:cubicBezTo>
                  <a:pt x="3273" y="1772"/>
                  <a:pt x="3273" y="1793"/>
                  <a:pt x="3260" y="1804"/>
                </a:cubicBezTo>
                <a:lnTo>
                  <a:pt x="2968" y="2096"/>
                </a:lnTo>
                <a:cubicBezTo>
                  <a:pt x="2964" y="2100"/>
                  <a:pt x="2955" y="2104"/>
                  <a:pt x="2947" y="2104"/>
                </a:cubicBezTo>
                <a:close/>
                <a:moveTo>
                  <a:pt x="2365" y="2104"/>
                </a:moveTo>
                <a:cubicBezTo>
                  <a:pt x="2357" y="2104"/>
                  <a:pt x="2348" y="2102"/>
                  <a:pt x="2342" y="2096"/>
                </a:cubicBezTo>
                <a:cubicBezTo>
                  <a:pt x="2329" y="2083"/>
                  <a:pt x="2329" y="2062"/>
                  <a:pt x="2342" y="2051"/>
                </a:cubicBezTo>
                <a:lnTo>
                  <a:pt x="2634" y="1759"/>
                </a:lnTo>
                <a:cubicBezTo>
                  <a:pt x="2646" y="1747"/>
                  <a:pt x="2668" y="1747"/>
                  <a:pt x="2678" y="1759"/>
                </a:cubicBezTo>
                <a:cubicBezTo>
                  <a:pt x="2691" y="1772"/>
                  <a:pt x="2691" y="1793"/>
                  <a:pt x="2678" y="1804"/>
                </a:cubicBezTo>
                <a:lnTo>
                  <a:pt x="2386" y="2096"/>
                </a:lnTo>
                <a:cubicBezTo>
                  <a:pt x="2382" y="2100"/>
                  <a:pt x="2373" y="2104"/>
                  <a:pt x="2365" y="2104"/>
                </a:cubicBezTo>
                <a:close/>
                <a:moveTo>
                  <a:pt x="36717" y="1520"/>
                </a:moveTo>
                <a:cubicBezTo>
                  <a:pt x="36708" y="1520"/>
                  <a:pt x="36700" y="1518"/>
                  <a:pt x="36693" y="1512"/>
                </a:cubicBezTo>
                <a:cubicBezTo>
                  <a:pt x="36681" y="1499"/>
                  <a:pt x="36681" y="1478"/>
                  <a:pt x="36693" y="1468"/>
                </a:cubicBezTo>
                <a:lnTo>
                  <a:pt x="36985" y="1176"/>
                </a:lnTo>
                <a:cubicBezTo>
                  <a:pt x="36998" y="1163"/>
                  <a:pt x="37019" y="1163"/>
                  <a:pt x="37030" y="1176"/>
                </a:cubicBezTo>
                <a:cubicBezTo>
                  <a:pt x="37042" y="1188"/>
                  <a:pt x="37042" y="1210"/>
                  <a:pt x="37030" y="1220"/>
                </a:cubicBezTo>
                <a:lnTo>
                  <a:pt x="36738" y="1512"/>
                </a:lnTo>
                <a:cubicBezTo>
                  <a:pt x="36731" y="1518"/>
                  <a:pt x="36725" y="1520"/>
                  <a:pt x="36717" y="1520"/>
                </a:cubicBezTo>
                <a:close/>
                <a:moveTo>
                  <a:pt x="35551" y="1520"/>
                </a:moveTo>
                <a:cubicBezTo>
                  <a:pt x="35542" y="1520"/>
                  <a:pt x="35534" y="1518"/>
                  <a:pt x="35528" y="1512"/>
                </a:cubicBezTo>
                <a:cubicBezTo>
                  <a:pt x="35515" y="1499"/>
                  <a:pt x="35515" y="1478"/>
                  <a:pt x="35528" y="1468"/>
                </a:cubicBezTo>
                <a:lnTo>
                  <a:pt x="35820" y="1176"/>
                </a:lnTo>
                <a:cubicBezTo>
                  <a:pt x="35832" y="1163"/>
                  <a:pt x="35853" y="1163"/>
                  <a:pt x="35864" y="1176"/>
                </a:cubicBezTo>
                <a:cubicBezTo>
                  <a:pt x="35877" y="1188"/>
                  <a:pt x="35877" y="1210"/>
                  <a:pt x="35864" y="1220"/>
                </a:cubicBezTo>
                <a:lnTo>
                  <a:pt x="35572" y="1512"/>
                </a:lnTo>
                <a:cubicBezTo>
                  <a:pt x="35568" y="1518"/>
                  <a:pt x="35559" y="1520"/>
                  <a:pt x="35551" y="1520"/>
                </a:cubicBezTo>
                <a:close/>
                <a:moveTo>
                  <a:pt x="31476" y="1520"/>
                </a:moveTo>
                <a:cubicBezTo>
                  <a:pt x="31468" y="1520"/>
                  <a:pt x="31459" y="1518"/>
                  <a:pt x="31453" y="1512"/>
                </a:cubicBezTo>
                <a:cubicBezTo>
                  <a:pt x="31440" y="1499"/>
                  <a:pt x="31440" y="1478"/>
                  <a:pt x="31453" y="1468"/>
                </a:cubicBezTo>
                <a:lnTo>
                  <a:pt x="31745" y="1176"/>
                </a:lnTo>
                <a:cubicBezTo>
                  <a:pt x="31758" y="1163"/>
                  <a:pt x="31779" y="1163"/>
                  <a:pt x="31789" y="1176"/>
                </a:cubicBezTo>
                <a:cubicBezTo>
                  <a:pt x="31802" y="1188"/>
                  <a:pt x="31802" y="1210"/>
                  <a:pt x="31789" y="1220"/>
                </a:cubicBezTo>
                <a:lnTo>
                  <a:pt x="31497" y="1512"/>
                </a:lnTo>
                <a:cubicBezTo>
                  <a:pt x="31491" y="1518"/>
                  <a:pt x="31485" y="1520"/>
                  <a:pt x="31476" y="1520"/>
                </a:cubicBezTo>
                <a:close/>
                <a:moveTo>
                  <a:pt x="30311" y="1520"/>
                </a:moveTo>
                <a:cubicBezTo>
                  <a:pt x="30302" y="1520"/>
                  <a:pt x="30294" y="1518"/>
                  <a:pt x="30287" y="1512"/>
                </a:cubicBezTo>
                <a:cubicBezTo>
                  <a:pt x="30275" y="1499"/>
                  <a:pt x="30275" y="1478"/>
                  <a:pt x="30287" y="1468"/>
                </a:cubicBezTo>
                <a:lnTo>
                  <a:pt x="30579" y="1176"/>
                </a:lnTo>
                <a:cubicBezTo>
                  <a:pt x="30592" y="1163"/>
                  <a:pt x="30613" y="1163"/>
                  <a:pt x="30624" y="1176"/>
                </a:cubicBezTo>
                <a:cubicBezTo>
                  <a:pt x="30636" y="1188"/>
                  <a:pt x="30636" y="1210"/>
                  <a:pt x="30624" y="1220"/>
                </a:cubicBezTo>
                <a:lnTo>
                  <a:pt x="30332" y="1512"/>
                </a:lnTo>
                <a:cubicBezTo>
                  <a:pt x="30328" y="1518"/>
                  <a:pt x="30319" y="1520"/>
                  <a:pt x="30311" y="1520"/>
                </a:cubicBezTo>
                <a:close/>
                <a:moveTo>
                  <a:pt x="29147" y="1520"/>
                </a:moveTo>
                <a:cubicBezTo>
                  <a:pt x="29139" y="1520"/>
                  <a:pt x="29130" y="1518"/>
                  <a:pt x="29124" y="1512"/>
                </a:cubicBezTo>
                <a:cubicBezTo>
                  <a:pt x="29111" y="1499"/>
                  <a:pt x="29111" y="1478"/>
                  <a:pt x="29124" y="1468"/>
                </a:cubicBezTo>
                <a:lnTo>
                  <a:pt x="29416" y="1176"/>
                </a:lnTo>
                <a:cubicBezTo>
                  <a:pt x="29428" y="1163"/>
                  <a:pt x="29450" y="1163"/>
                  <a:pt x="29460" y="1176"/>
                </a:cubicBezTo>
                <a:cubicBezTo>
                  <a:pt x="29473" y="1188"/>
                  <a:pt x="29473" y="1210"/>
                  <a:pt x="29460" y="1220"/>
                </a:cubicBezTo>
                <a:lnTo>
                  <a:pt x="29168" y="1512"/>
                </a:lnTo>
                <a:cubicBezTo>
                  <a:pt x="29164" y="1518"/>
                  <a:pt x="29155" y="1520"/>
                  <a:pt x="29147" y="1520"/>
                </a:cubicBezTo>
                <a:close/>
                <a:moveTo>
                  <a:pt x="25070" y="1520"/>
                </a:moveTo>
                <a:cubicBezTo>
                  <a:pt x="25062" y="1520"/>
                  <a:pt x="25053" y="1518"/>
                  <a:pt x="25047" y="1512"/>
                </a:cubicBezTo>
                <a:cubicBezTo>
                  <a:pt x="25034" y="1499"/>
                  <a:pt x="25034" y="1478"/>
                  <a:pt x="25047" y="1468"/>
                </a:cubicBezTo>
                <a:lnTo>
                  <a:pt x="25339" y="1176"/>
                </a:lnTo>
                <a:cubicBezTo>
                  <a:pt x="25352" y="1163"/>
                  <a:pt x="25373" y="1163"/>
                  <a:pt x="25383" y="1176"/>
                </a:cubicBezTo>
                <a:cubicBezTo>
                  <a:pt x="25396" y="1188"/>
                  <a:pt x="25396" y="1210"/>
                  <a:pt x="25383" y="1220"/>
                </a:cubicBezTo>
                <a:lnTo>
                  <a:pt x="25091" y="1512"/>
                </a:lnTo>
                <a:cubicBezTo>
                  <a:pt x="25087" y="1518"/>
                  <a:pt x="25079" y="1520"/>
                  <a:pt x="25070" y="1520"/>
                </a:cubicBezTo>
                <a:close/>
                <a:moveTo>
                  <a:pt x="23907" y="1520"/>
                </a:moveTo>
                <a:cubicBezTo>
                  <a:pt x="23898" y="1520"/>
                  <a:pt x="23890" y="1518"/>
                  <a:pt x="23884" y="1512"/>
                </a:cubicBezTo>
                <a:cubicBezTo>
                  <a:pt x="23871" y="1499"/>
                  <a:pt x="23871" y="1478"/>
                  <a:pt x="23884" y="1468"/>
                </a:cubicBezTo>
                <a:lnTo>
                  <a:pt x="24175" y="1176"/>
                </a:lnTo>
                <a:cubicBezTo>
                  <a:pt x="24188" y="1163"/>
                  <a:pt x="24209" y="1163"/>
                  <a:pt x="24220" y="1176"/>
                </a:cubicBezTo>
                <a:cubicBezTo>
                  <a:pt x="24233" y="1188"/>
                  <a:pt x="24233" y="1210"/>
                  <a:pt x="24220" y="1220"/>
                </a:cubicBezTo>
                <a:lnTo>
                  <a:pt x="23928" y="1512"/>
                </a:lnTo>
                <a:cubicBezTo>
                  <a:pt x="23924" y="1518"/>
                  <a:pt x="23915" y="1520"/>
                  <a:pt x="23907" y="1520"/>
                </a:cubicBezTo>
                <a:close/>
                <a:moveTo>
                  <a:pt x="22741" y="1520"/>
                </a:moveTo>
                <a:cubicBezTo>
                  <a:pt x="22733" y="1520"/>
                  <a:pt x="22724" y="1518"/>
                  <a:pt x="22718" y="1512"/>
                </a:cubicBezTo>
                <a:cubicBezTo>
                  <a:pt x="22705" y="1499"/>
                  <a:pt x="22705" y="1478"/>
                  <a:pt x="22718" y="1468"/>
                </a:cubicBezTo>
                <a:lnTo>
                  <a:pt x="23010" y="1176"/>
                </a:lnTo>
                <a:cubicBezTo>
                  <a:pt x="23022" y="1163"/>
                  <a:pt x="23044" y="1163"/>
                  <a:pt x="23054" y="1176"/>
                </a:cubicBezTo>
                <a:cubicBezTo>
                  <a:pt x="23067" y="1188"/>
                  <a:pt x="23067" y="1210"/>
                  <a:pt x="23054" y="1220"/>
                </a:cubicBezTo>
                <a:lnTo>
                  <a:pt x="22762" y="1512"/>
                </a:lnTo>
                <a:cubicBezTo>
                  <a:pt x="22758" y="1518"/>
                  <a:pt x="22750" y="1520"/>
                  <a:pt x="22741" y="1520"/>
                </a:cubicBezTo>
                <a:close/>
                <a:moveTo>
                  <a:pt x="18668" y="1520"/>
                </a:moveTo>
                <a:cubicBezTo>
                  <a:pt x="18659" y="1520"/>
                  <a:pt x="18651" y="1518"/>
                  <a:pt x="18644" y="1512"/>
                </a:cubicBezTo>
                <a:cubicBezTo>
                  <a:pt x="18632" y="1499"/>
                  <a:pt x="18632" y="1478"/>
                  <a:pt x="18644" y="1468"/>
                </a:cubicBezTo>
                <a:lnTo>
                  <a:pt x="18935" y="1176"/>
                </a:lnTo>
                <a:cubicBezTo>
                  <a:pt x="18948" y="1163"/>
                  <a:pt x="18969" y="1163"/>
                  <a:pt x="18980" y="1176"/>
                </a:cubicBezTo>
                <a:cubicBezTo>
                  <a:pt x="18992" y="1188"/>
                  <a:pt x="18992" y="1210"/>
                  <a:pt x="18980" y="1220"/>
                </a:cubicBezTo>
                <a:lnTo>
                  <a:pt x="18689" y="1512"/>
                </a:lnTo>
                <a:cubicBezTo>
                  <a:pt x="18684" y="1518"/>
                  <a:pt x="18676" y="1520"/>
                  <a:pt x="18668" y="1520"/>
                </a:cubicBezTo>
                <a:close/>
                <a:moveTo>
                  <a:pt x="15757" y="1520"/>
                </a:moveTo>
                <a:cubicBezTo>
                  <a:pt x="15748" y="1520"/>
                  <a:pt x="15740" y="1518"/>
                  <a:pt x="15733" y="1512"/>
                </a:cubicBezTo>
                <a:cubicBezTo>
                  <a:pt x="15721" y="1499"/>
                  <a:pt x="15721" y="1478"/>
                  <a:pt x="15733" y="1468"/>
                </a:cubicBezTo>
                <a:lnTo>
                  <a:pt x="16025" y="1176"/>
                </a:lnTo>
                <a:cubicBezTo>
                  <a:pt x="16038" y="1163"/>
                  <a:pt x="16059" y="1163"/>
                  <a:pt x="16070" y="1176"/>
                </a:cubicBezTo>
                <a:cubicBezTo>
                  <a:pt x="16082" y="1188"/>
                  <a:pt x="16082" y="1210"/>
                  <a:pt x="16070" y="1220"/>
                </a:cubicBezTo>
                <a:lnTo>
                  <a:pt x="15778" y="1512"/>
                </a:lnTo>
                <a:cubicBezTo>
                  <a:pt x="15773" y="1518"/>
                  <a:pt x="15765" y="1520"/>
                  <a:pt x="15757" y="1520"/>
                </a:cubicBezTo>
                <a:close/>
                <a:moveTo>
                  <a:pt x="15175" y="1520"/>
                </a:moveTo>
                <a:cubicBezTo>
                  <a:pt x="15166" y="1520"/>
                  <a:pt x="15158" y="1518"/>
                  <a:pt x="15151" y="1512"/>
                </a:cubicBezTo>
                <a:cubicBezTo>
                  <a:pt x="15139" y="1499"/>
                  <a:pt x="15139" y="1478"/>
                  <a:pt x="15151" y="1468"/>
                </a:cubicBezTo>
                <a:lnTo>
                  <a:pt x="15443" y="1176"/>
                </a:lnTo>
                <a:cubicBezTo>
                  <a:pt x="15456" y="1163"/>
                  <a:pt x="15477" y="1163"/>
                  <a:pt x="15488" y="1176"/>
                </a:cubicBezTo>
                <a:cubicBezTo>
                  <a:pt x="15501" y="1188"/>
                  <a:pt x="15501" y="1210"/>
                  <a:pt x="15488" y="1220"/>
                </a:cubicBezTo>
                <a:lnTo>
                  <a:pt x="15196" y="1512"/>
                </a:lnTo>
                <a:cubicBezTo>
                  <a:pt x="15190" y="1518"/>
                  <a:pt x="15181" y="1520"/>
                  <a:pt x="15175" y="1520"/>
                </a:cubicBezTo>
                <a:close/>
                <a:moveTo>
                  <a:pt x="14591" y="1520"/>
                </a:moveTo>
                <a:cubicBezTo>
                  <a:pt x="14582" y="1520"/>
                  <a:pt x="14574" y="1518"/>
                  <a:pt x="14568" y="1512"/>
                </a:cubicBezTo>
                <a:cubicBezTo>
                  <a:pt x="14555" y="1499"/>
                  <a:pt x="14555" y="1478"/>
                  <a:pt x="14568" y="1468"/>
                </a:cubicBezTo>
                <a:lnTo>
                  <a:pt x="14860" y="1176"/>
                </a:lnTo>
                <a:cubicBezTo>
                  <a:pt x="14872" y="1163"/>
                  <a:pt x="14893" y="1163"/>
                  <a:pt x="14904" y="1176"/>
                </a:cubicBezTo>
                <a:cubicBezTo>
                  <a:pt x="14917" y="1188"/>
                  <a:pt x="14917" y="1210"/>
                  <a:pt x="14904" y="1220"/>
                </a:cubicBezTo>
                <a:lnTo>
                  <a:pt x="14612" y="1512"/>
                </a:lnTo>
                <a:cubicBezTo>
                  <a:pt x="14608" y="1518"/>
                  <a:pt x="14599" y="1520"/>
                  <a:pt x="14591" y="1520"/>
                </a:cubicBezTo>
                <a:close/>
                <a:moveTo>
                  <a:pt x="14009" y="1520"/>
                </a:moveTo>
                <a:cubicBezTo>
                  <a:pt x="14001" y="1520"/>
                  <a:pt x="13992" y="1518"/>
                  <a:pt x="13986" y="1512"/>
                </a:cubicBezTo>
                <a:cubicBezTo>
                  <a:pt x="13973" y="1499"/>
                  <a:pt x="13973" y="1478"/>
                  <a:pt x="13986" y="1468"/>
                </a:cubicBezTo>
                <a:lnTo>
                  <a:pt x="14278" y="1176"/>
                </a:lnTo>
                <a:cubicBezTo>
                  <a:pt x="14290" y="1163"/>
                  <a:pt x="14312" y="1163"/>
                  <a:pt x="14322" y="1176"/>
                </a:cubicBezTo>
                <a:cubicBezTo>
                  <a:pt x="14335" y="1188"/>
                  <a:pt x="14335" y="1210"/>
                  <a:pt x="14322" y="1220"/>
                </a:cubicBezTo>
                <a:lnTo>
                  <a:pt x="14030" y="1512"/>
                </a:lnTo>
                <a:cubicBezTo>
                  <a:pt x="14026" y="1518"/>
                  <a:pt x="14018" y="1520"/>
                  <a:pt x="14009" y="1520"/>
                </a:cubicBezTo>
                <a:close/>
                <a:moveTo>
                  <a:pt x="13427" y="1520"/>
                </a:moveTo>
                <a:cubicBezTo>
                  <a:pt x="13419" y="1520"/>
                  <a:pt x="13410" y="1518"/>
                  <a:pt x="13404" y="1512"/>
                </a:cubicBezTo>
                <a:cubicBezTo>
                  <a:pt x="13391" y="1499"/>
                  <a:pt x="13391" y="1478"/>
                  <a:pt x="13404" y="1468"/>
                </a:cubicBezTo>
                <a:lnTo>
                  <a:pt x="13696" y="1176"/>
                </a:lnTo>
                <a:cubicBezTo>
                  <a:pt x="13709" y="1163"/>
                  <a:pt x="13730" y="1163"/>
                  <a:pt x="13740" y="1176"/>
                </a:cubicBezTo>
                <a:cubicBezTo>
                  <a:pt x="13753" y="1188"/>
                  <a:pt x="13753" y="1210"/>
                  <a:pt x="13740" y="1220"/>
                </a:cubicBezTo>
                <a:lnTo>
                  <a:pt x="13448" y="1512"/>
                </a:lnTo>
                <a:cubicBezTo>
                  <a:pt x="13444" y="1518"/>
                  <a:pt x="13436" y="1520"/>
                  <a:pt x="13427" y="1520"/>
                </a:cubicBezTo>
                <a:close/>
                <a:moveTo>
                  <a:pt x="12845" y="1520"/>
                </a:moveTo>
                <a:cubicBezTo>
                  <a:pt x="12837" y="1520"/>
                  <a:pt x="12829" y="1518"/>
                  <a:pt x="12822" y="1512"/>
                </a:cubicBezTo>
                <a:cubicBezTo>
                  <a:pt x="12810" y="1499"/>
                  <a:pt x="12810" y="1478"/>
                  <a:pt x="12822" y="1468"/>
                </a:cubicBezTo>
                <a:lnTo>
                  <a:pt x="13114" y="1176"/>
                </a:lnTo>
                <a:cubicBezTo>
                  <a:pt x="13127" y="1163"/>
                  <a:pt x="13148" y="1163"/>
                  <a:pt x="13159" y="1176"/>
                </a:cubicBezTo>
                <a:cubicBezTo>
                  <a:pt x="13171" y="1188"/>
                  <a:pt x="13171" y="1210"/>
                  <a:pt x="13159" y="1220"/>
                </a:cubicBezTo>
                <a:lnTo>
                  <a:pt x="12867" y="1512"/>
                </a:lnTo>
                <a:cubicBezTo>
                  <a:pt x="12860" y="1518"/>
                  <a:pt x="12854" y="1520"/>
                  <a:pt x="12845" y="1520"/>
                </a:cubicBezTo>
                <a:close/>
                <a:moveTo>
                  <a:pt x="9351" y="1520"/>
                </a:moveTo>
                <a:cubicBezTo>
                  <a:pt x="9342" y="1520"/>
                  <a:pt x="9334" y="1518"/>
                  <a:pt x="9327" y="1512"/>
                </a:cubicBezTo>
                <a:cubicBezTo>
                  <a:pt x="9315" y="1499"/>
                  <a:pt x="9315" y="1478"/>
                  <a:pt x="9327" y="1468"/>
                </a:cubicBezTo>
                <a:lnTo>
                  <a:pt x="9619" y="1176"/>
                </a:lnTo>
                <a:cubicBezTo>
                  <a:pt x="9632" y="1163"/>
                  <a:pt x="9653" y="1163"/>
                  <a:pt x="9664" y="1176"/>
                </a:cubicBezTo>
                <a:cubicBezTo>
                  <a:pt x="9676" y="1188"/>
                  <a:pt x="9676" y="1210"/>
                  <a:pt x="9664" y="1220"/>
                </a:cubicBezTo>
                <a:lnTo>
                  <a:pt x="9372" y="1512"/>
                </a:lnTo>
                <a:cubicBezTo>
                  <a:pt x="9368" y="1518"/>
                  <a:pt x="9359" y="1520"/>
                  <a:pt x="9351" y="1520"/>
                </a:cubicBezTo>
                <a:close/>
                <a:moveTo>
                  <a:pt x="8769" y="1520"/>
                </a:moveTo>
                <a:cubicBezTo>
                  <a:pt x="8760" y="1520"/>
                  <a:pt x="8752" y="1518"/>
                  <a:pt x="8746" y="1512"/>
                </a:cubicBezTo>
                <a:cubicBezTo>
                  <a:pt x="8733" y="1499"/>
                  <a:pt x="8733" y="1478"/>
                  <a:pt x="8746" y="1468"/>
                </a:cubicBezTo>
                <a:lnTo>
                  <a:pt x="9037" y="1176"/>
                </a:lnTo>
                <a:cubicBezTo>
                  <a:pt x="9050" y="1163"/>
                  <a:pt x="9071" y="1163"/>
                  <a:pt x="9082" y="1176"/>
                </a:cubicBezTo>
                <a:cubicBezTo>
                  <a:pt x="9095" y="1188"/>
                  <a:pt x="9095" y="1210"/>
                  <a:pt x="9082" y="1220"/>
                </a:cubicBezTo>
                <a:lnTo>
                  <a:pt x="8790" y="1512"/>
                </a:lnTo>
                <a:cubicBezTo>
                  <a:pt x="8786" y="1518"/>
                  <a:pt x="8777" y="1520"/>
                  <a:pt x="8769" y="1520"/>
                </a:cubicBezTo>
                <a:close/>
                <a:moveTo>
                  <a:pt x="8187" y="1520"/>
                </a:moveTo>
                <a:cubicBezTo>
                  <a:pt x="8179" y="1520"/>
                  <a:pt x="8170" y="1518"/>
                  <a:pt x="8164" y="1512"/>
                </a:cubicBezTo>
                <a:cubicBezTo>
                  <a:pt x="8151" y="1499"/>
                  <a:pt x="8151" y="1478"/>
                  <a:pt x="8164" y="1468"/>
                </a:cubicBezTo>
                <a:lnTo>
                  <a:pt x="8456" y="1176"/>
                </a:lnTo>
                <a:cubicBezTo>
                  <a:pt x="8468" y="1163"/>
                  <a:pt x="8490" y="1163"/>
                  <a:pt x="8500" y="1176"/>
                </a:cubicBezTo>
                <a:cubicBezTo>
                  <a:pt x="8513" y="1188"/>
                  <a:pt x="8513" y="1210"/>
                  <a:pt x="8500" y="1220"/>
                </a:cubicBezTo>
                <a:lnTo>
                  <a:pt x="8208" y="1512"/>
                </a:lnTo>
                <a:cubicBezTo>
                  <a:pt x="8204" y="1518"/>
                  <a:pt x="8195" y="1520"/>
                  <a:pt x="8187" y="1520"/>
                </a:cubicBezTo>
                <a:close/>
                <a:moveTo>
                  <a:pt x="7605" y="1520"/>
                </a:moveTo>
                <a:cubicBezTo>
                  <a:pt x="7597" y="1520"/>
                  <a:pt x="7588" y="1518"/>
                  <a:pt x="7582" y="1512"/>
                </a:cubicBezTo>
                <a:cubicBezTo>
                  <a:pt x="7569" y="1499"/>
                  <a:pt x="7569" y="1478"/>
                  <a:pt x="7582" y="1468"/>
                </a:cubicBezTo>
                <a:lnTo>
                  <a:pt x="7874" y="1176"/>
                </a:lnTo>
                <a:cubicBezTo>
                  <a:pt x="7887" y="1163"/>
                  <a:pt x="7908" y="1163"/>
                  <a:pt x="7918" y="1176"/>
                </a:cubicBezTo>
                <a:cubicBezTo>
                  <a:pt x="7931" y="1188"/>
                  <a:pt x="7931" y="1210"/>
                  <a:pt x="7918" y="1220"/>
                </a:cubicBezTo>
                <a:lnTo>
                  <a:pt x="7626" y="1512"/>
                </a:lnTo>
                <a:cubicBezTo>
                  <a:pt x="7620" y="1518"/>
                  <a:pt x="7614" y="1520"/>
                  <a:pt x="7605" y="1520"/>
                </a:cubicBezTo>
                <a:close/>
                <a:moveTo>
                  <a:pt x="7023" y="1520"/>
                </a:moveTo>
                <a:cubicBezTo>
                  <a:pt x="7015" y="1520"/>
                  <a:pt x="7007" y="1518"/>
                  <a:pt x="7000" y="1512"/>
                </a:cubicBezTo>
                <a:cubicBezTo>
                  <a:pt x="6987" y="1499"/>
                  <a:pt x="6987" y="1478"/>
                  <a:pt x="7000" y="1468"/>
                </a:cubicBezTo>
                <a:lnTo>
                  <a:pt x="7292" y="1176"/>
                </a:lnTo>
                <a:cubicBezTo>
                  <a:pt x="7305" y="1163"/>
                  <a:pt x="7326" y="1163"/>
                  <a:pt x="7337" y="1176"/>
                </a:cubicBezTo>
                <a:cubicBezTo>
                  <a:pt x="7349" y="1188"/>
                  <a:pt x="7349" y="1210"/>
                  <a:pt x="7337" y="1220"/>
                </a:cubicBezTo>
                <a:lnTo>
                  <a:pt x="7045" y="1512"/>
                </a:lnTo>
                <a:cubicBezTo>
                  <a:pt x="7038" y="1518"/>
                  <a:pt x="7030" y="1520"/>
                  <a:pt x="7023" y="1520"/>
                </a:cubicBezTo>
                <a:close/>
                <a:moveTo>
                  <a:pt x="6440" y="1520"/>
                </a:moveTo>
                <a:cubicBezTo>
                  <a:pt x="6431" y="1520"/>
                  <a:pt x="6423" y="1518"/>
                  <a:pt x="6416" y="1512"/>
                </a:cubicBezTo>
                <a:cubicBezTo>
                  <a:pt x="6404" y="1499"/>
                  <a:pt x="6404" y="1478"/>
                  <a:pt x="6416" y="1468"/>
                </a:cubicBezTo>
                <a:lnTo>
                  <a:pt x="6708" y="1176"/>
                </a:lnTo>
                <a:cubicBezTo>
                  <a:pt x="6721" y="1163"/>
                  <a:pt x="6742" y="1163"/>
                  <a:pt x="6753" y="1176"/>
                </a:cubicBezTo>
                <a:cubicBezTo>
                  <a:pt x="6765" y="1188"/>
                  <a:pt x="6765" y="1210"/>
                  <a:pt x="6753" y="1220"/>
                </a:cubicBezTo>
                <a:lnTo>
                  <a:pt x="6461" y="1512"/>
                </a:lnTo>
                <a:cubicBezTo>
                  <a:pt x="6456" y="1518"/>
                  <a:pt x="6448" y="1520"/>
                  <a:pt x="6440" y="1520"/>
                </a:cubicBezTo>
                <a:close/>
                <a:moveTo>
                  <a:pt x="2947" y="1520"/>
                </a:moveTo>
                <a:cubicBezTo>
                  <a:pt x="2938" y="1520"/>
                  <a:pt x="2930" y="1518"/>
                  <a:pt x="2923" y="1512"/>
                </a:cubicBezTo>
                <a:cubicBezTo>
                  <a:pt x="2911" y="1499"/>
                  <a:pt x="2911" y="1478"/>
                  <a:pt x="2923" y="1468"/>
                </a:cubicBezTo>
                <a:lnTo>
                  <a:pt x="3215" y="1176"/>
                </a:lnTo>
                <a:cubicBezTo>
                  <a:pt x="3228" y="1163"/>
                  <a:pt x="3249" y="1163"/>
                  <a:pt x="3260" y="1176"/>
                </a:cubicBezTo>
                <a:cubicBezTo>
                  <a:pt x="3273" y="1188"/>
                  <a:pt x="3273" y="1210"/>
                  <a:pt x="3260" y="1220"/>
                </a:cubicBezTo>
                <a:lnTo>
                  <a:pt x="2968" y="1512"/>
                </a:lnTo>
                <a:cubicBezTo>
                  <a:pt x="2964" y="1518"/>
                  <a:pt x="2955" y="1520"/>
                  <a:pt x="2947" y="1520"/>
                </a:cubicBezTo>
                <a:close/>
                <a:moveTo>
                  <a:pt x="2365" y="1520"/>
                </a:moveTo>
                <a:cubicBezTo>
                  <a:pt x="2357" y="1520"/>
                  <a:pt x="2348" y="1518"/>
                  <a:pt x="2342" y="1512"/>
                </a:cubicBezTo>
                <a:cubicBezTo>
                  <a:pt x="2329" y="1499"/>
                  <a:pt x="2329" y="1478"/>
                  <a:pt x="2342" y="1468"/>
                </a:cubicBezTo>
                <a:lnTo>
                  <a:pt x="2634" y="1176"/>
                </a:lnTo>
                <a:cubicBezTo>
                  <a:pt x="2646" y="1163"/>
                  <a:pt x="2668" y="1163"/>
                  <a:pt x="2678" y="1176"/>
                </a:cubicBezTo>
                <a:cubicBezTo>
                  <a:pt x="2691" y="1188"/>
                  <a:pt x="2691" y="1210"/>
                  <a:pt x="2678" y="1220"/>
                </a:cubicBezTo>
                <a:lnTo>
                  <a:pt x="2386" y="1512"/>
                </a:lnTo>
                <a:cubicBezTo>
                  <a:pt x="2382" y="1518"/>
                  <a:pt x="2373" y="1520"/>
                  <a:pt x="2365" y="1520"/>
                </a:cubicBezTo>
                <a:close/>
                <a:moveTo>
                  <a:pt x="37298" y="1520"/>
                </a:moveTo>
                <a:cubicBezTo>
                  <a:pt x="37290" y="1520"/>
                  <a:pt x="37281" y="1518"/>
                  <a:pt x="37275" y="1512"/>
                </a:cubicBezTo>
                <a:cubicBezTo>
                  <a:pt x="37262" y="1499"/>
                  <a:pt x="37262" y="1478"/>
                  <a:pt x="37275" y="1468"/>
                </a:cubicBezTo>
                <a:lnTo>
                  <a:pt x="37567" y="1176"/>
                </a:lnTo>
                <a:cubicBezTo>
                  <a:pt x="37580" y="1163"/>
                  <a:pt x="37601" y="1163"/>
                  <a:pt x="37611" y="1176"/>
                </a:cubicBezTo>
                <a:cubicBezTo>
                  <a:pt x="37624" y="1188"/>
                  <a:pt x="37624" y="1210"/>
                  <a:pt x="37611" y="1220"/>
                </a:cubicBezTo>
                <a:lnTo>
                  <a:pt x="37319" y="1512"/>
                </a:lnTo>
                <a:cubicBezTo>
                  <a:pt x="37315" y="1518"/>
                  <a:pt x="37307" y="1520"/>
                  <a:pt x="37298" y="1520"/>
                </a:cubicBezTo>
                <a:close/>
                <a:moveTo>
                  <a:pt x="36133" y="1520"/>
                </a:moveTo>
                <a:cubicBezTo>
                  <a:pt x="36124" y="1520"/>
                  <a:pt x="36116" y="1518"/>
                  <a:pt x="36109" y="1512"/>
                </a:cubicBezTo>
                <a:cubicBezTo>
                  <a:pt x="36097" y="1499"/>
                  <a:pt x="36097" y="1478"/>
                  <a:pt x="36109" y="1468"/>
                </a:cubicBezTo>
                <a:lnTo>
                  <a:pt x="36401" y="1176"/>
                </a:lnTo>
                <a:cubicBezTo>
                  <a:pt x="36414" y="1163"/>
                  <a:pt x="36435" y="1163"/>
                  <a:pt x="36446" y="1176"/>
                </a:cubicBezTo>
                <a:cubicBezTo>
                  <a:pt x="36458" y="1188"/>
                  <a:pt x="36458" y="1210"/>
                  <a:pt x="36446" y="1220"/>
                </a:cubicBezTo>
                <a:lnTo>
                  <a:pt x="36154" y="1512"/>
                </a:lnTo>
                <a:cubicBezTo>
                  <a:pt x="36150" y="1518"/>
                  <a:pt x="36141" y="1520"/>
                  <a:pt x="36133" y="1520"/>
                </a:cubicBezTo>
                <a:close/>
                <a:moveTo>
                  <a:pt x="34969" y="1520"/>
                </a:moveTo>
                <a:cubicBezTo>
                  <a:pt x="34961" y="1520"/>
                  <a:pt x="34952" y="1518"/>
                  <a:pt x="34946" y="1512"/>
                </a:cubicBezTo>
                <a:cubicBezTo>
                  <a:pt x="34933" y="1499"/>
                  <a:pt x="34933" y="1478"/>
                  <a:pt x="34946" y="1468"/>
                </a:cubicBezTo>
                <a:lnTo>
                  <a:pt x="35238" y="1176"/>
                </a:lnTo>
                <a:cubicBezTo>
                  <a:pt x="35250" y="1163"/>
                  <a:pt x="35272" y="1163"/>
                  <a:pt x="35282" y="1176"/>
                </a:cubicBezTo>
                <a:cubicBezTo>
                  <a:pt x="35295" y="1188"/>
                  <a:pt x="35295" y="1210"/>
                  <a:pt x="35282" y="1220"/>
                </a:cubicBezTo>
                <a:lnTo>
                  <a:pt x="34990" y="1512"/>
                </a:lnTo>
                <a:cubicBezTo>
                  <a:pt x="34986" y="1518"/>
                  <a:pt x="34978" y="1520"/>
                  <a:pt x="34969" y="1520"/>
                </a:cubicBezTo>
                <a:close/>
                <a:moveTo>
                  <a:pt x="34387" y="1520"/>
                </a:moveTo>
                <a:cubicBezTo>
                  <a:pt x="34379" y="1520"/>
                  <a:pt x="34370" y="1518"/>
                  <a:pt x="34364" y="1512"/>
                </a:cubicBezTo>
                <a:cubicBezTo>
                  <a:pt x="34351" y="1499"/>
                  <a:pt x="34351" y="1478"/>
                  <a:pt x="34364" y="1468"/>
                </a:cubicBezTo>
                <a:lnTo>
                  <a:pt x="34656" y="1176"/>
                </a:lnTo>
                <a:cubicBezTo>
                  <a:pt x="34669" y="1163"/>
                  <a:pt x="34690" y="1163"/>
                  <a:pt x="34700" y="1176"/>
                </a:cubicBezTo>
                <a:cubicBezTo>
                  <a:pt x="34713" y="1188"/>
                  <a:pt x="34713" y="1210"/>
                  <a:pt x="34700" y="1220"/>
                </a:cubicBezTo>
                <a:lnTo>
                  <a:pt x="34408" y="1512"/>
                </a:lnTo>
                <a:cubicBezTo>
                  <a:pt x="34404" y="1518"/>
                  <a:pt x="34396" y="1520"/>
                  <a:pt x="34387" y="1520"/>
                </a:cubicBezTo>
                <a:close/>
                <a:moveTo>
                  <a:pt x="33806" y="1520"/>
                </a:moveTo>
                <a:cubicBezTo>
                  <a:pt x="33797" y="1520"/>
                  <a:pt x="33789" y="1518"/>
                  <a:pt x="33782" y="1512"/>
                </a:cubicBezTo>
                <a:cubicBezTo>
                  <a:pt x="33770" y="1499"/>
                  <a:pt x="33770" y="1478"/>
                  <a:pt x="33782" y="1468"/>
                </a:cubicBezTo>
                <a:lnTo>
                  <a:pt x="34074" y="1176"/>
                </a:lnTo>
                <a:cubicBezTo>
                  <a:pt x="34087" y="1163"/>
                  <a:pt x="34108" y="1163"/>
                  <a:pt x="34119" y="1176"/>
                </a:cubicBezTo>
                <a:cubicBezTo>
                  <a:pt x="34131" y="1188"/>
                  <a:pt x="34131" y="1210"/>
                  <a:pt x="34119" y="1220"/>
                </a:cubicBezTo>
                <a:lnTo>
                  <a:pt x="33827" y="1512"/>
                </a:lnTo>
                <a:cubicBezTo>
                  <a:pt x="33820" y="1518"/>
                  <a:pt x="33812" y="1520"/>
                  <a:pt x="33806" y="1520"/>
                </a:cubicBezTo>
                <a:close/>
                <a:moveTo>
                  <a:pt x="33222" y="1520"/>
                </a:moveTo>
                <a:cubicBezTo>
                  <a:pt x="33213" y="1520"/>
                  <a:pt x="33205" y="1518"/>
                  <a:pt x="33198" y="1512"/>
                </a:cubicBezTo>
                <a:cubicBezTo>
                  <a:pt x="33186" y="1499"/>
                  <a:pt x="33186" y="1478"/>
                  <a:pt x="33198" y="1468"/>
                </a:cubicBezTo>
                <a:lnTo>
                  <a:pt x="33490" y="1176"/>
                </a:lnTo>
                <a:cubicBezTo>
                  <a:pt x="33503" y="1163"/>
                  <a:pt x="33524" y="1163"/>
                  <a:pt x="33535" y="1176"/>
                </a:cubicBezTo>
                <a:cubicBezTo>
                  <a:pt x="33547" y="1188"/>
                  <a:pt x="33547" y="1210"/>
                  <a:pt x="33535" y="1220"/>
                </a:cubicBezTo>
                <a:lnTo>
                  <a:pt x="33243" y="1512"/>
                </a:lnTo>
                <a:cubicBezTo>
                  <a:pt x="33239" y="1518"/>
                  <a:pt x="33230" y="1520"/>
                  <a:pt x="33222" y="1520"/>
                </a:cubicBezTo>
                <a:close/>
                <a:moveTo>
                  <a:pt x="32640" y="1520"/>
                </a:moveTo>
                <a:cubicBezTo>
                  <a:pt x="32631" y="1520"/>
                  <a:pt x="32623" y="1518"/>
                  <a:pt x="32617" y="1512"/>
                </a:cubicBezTo>
                <a:cubicBezTo>
                  <a:pt x="32604" y="1499"/>
                  <a:pt x="32604" y="1478"/>
                  <a:pt x="32617" y="1468"/>
                </a:cubicBezTo>
                <a:lnTo>
                  <a:pt x="32909" y="1176"/>
                </a:lnTo>
                <a:cubicBezTo>
                  <a:pt x="32921" y="1163"/>
                  <a:pt x="32942" y="1163"/>
                  <a:pt x="32953" y="1176"/>
                </a:cubicBezTo>
                <a:cubicBezTo>
                  <a:pt x="32966" y="1188"/>
                  <a:pt x="32966" y="1210"/>
                  <a:pt x="32953" y="1220"/>
                </a:cubicBezTo>
                <a:lnTo>
                  <a:pt x="32661" y="1512"/>
                </a:lnTo>
                <a:cubicBezTo>
                  <a:pt x="32657" y="1518"/>
                  <a:pt x="32648" y="1520"/>
                  <a:pt x="32640" y="1520"/>
                </a:cubicBezTo>
                <a:close/>
                <a:moveTo>
                  <a:pt x="32058" y="1520"/>
                </a:moveTo>
                <a:cubicBezTo>
                  <a:pt x="32050" y="1520"/>
                  <a:pt x="32041" y="1518"/>
                  <a:pt x="32035" y="1512"/>
                </a:cubicBezTo>
                <a:cubicBezTo>
                  <a:pt x="32022" y="1499"/>
                  <a:pt x="32022" y="1478"/>
                  <a:pt x="32035" y="1468"/>
                </a:cubicBezTo>
                <a:lnTo>
                  <a:pt x="32327" y="1176"/>
                </a:lnTo>
                <a:cubicBezTo>
                  <a:pt x="32339" y="1163"/>
                  <a:pt x="32361" y="1163"/>
                  <a:pt x="32371" y="1176"/>
                </a:cubicBezTo>
                <a:cubicBezTo>
                  <a:pt x="32384" y="1188"/>
                  <a:pt x="32384" y="1210"/>
                  <a:pt x="32371" y="1220"/>
                </a:cubicBezTo>
                <a:lnTo>
                  <a:pt x="32079" y="1512"/>
                </a:lnTo>
                <a:cubicBezTo>
                  <a:pt x="32075" y="1518"/>
                  <a:pt x="32067" y="1520"/>
                  <a:pt x="32058" y="1520"/>
                </a:cubicBezTo>
                <a:close/>
                <a:moveTo>
                  <a:pt x="30892" y="1520"/>
                </a:moveTo>
                <a:cubicBezTo>
                  <a:pt x="30884" y="1520"/>
                  <a:pt x="30875" y="1518"/>
                  <a:pt x="30869" y="1512"/>
                </a:cubicBezTo>
                <a:cubicBezTo>
                  <a:pt x="30856" y="1499"/>
                  <a:pt x="30856" y="1478"/>
                  <a:pt x="30869" y="1468"/>
                </a:cubicBezTo>
                <a:lnTo>
                  <a:pt x="31161" y="1176"/>
                </a:lnTo>
                <a:cubicBezTo>
                  <a:pt x="31174" y="1163"/>
                  <a:pt x="31195" y="1163"/>
                  <a:pt x="31205" y="1176"/>
                </a:cubicBezTo>
                <a:cubicBezTo>
                  <a:pt x="31218" y="1188"/>
                  <a:pt x="31218" y="1210"/>
                  <a:pt x="31205" y="1220"/>
                </a:cubicBezTo>
                <a:lnTo>
                  <a:pt x="30914" y="1512"/>
                </a:lnTo>
                <a:cubicBezTo>
                  <a:pt x="30909" y="1518"/>
                  <a:pt x="30901" y="1520"/>
                  <a:pt x="30892" y="1520"/>
                </a:cubicBezTo>
                <a:close/>
                <a:moveTo>
                  <a:pt x="29729" y="1520"/>
                </a:moveTo>
                <a:cubicBezTo>
                  <a:pt x="29720" y="1520"/>
                  <a:pt x="29712" y="1518"/>
                  <a:pt x="29706" y="1512"/>
                </a:cubicBezTo>
                <a:cubicBezTo>
                  <a:pt x="29693" y="1499"/>
                  <a:pt x="29693" y="1478"/>
                  <a:pt x="29706" y="1468"/>
                </a:cubicBezTo>
                <a:lnTo>
                  <a:pt x="29997" y="1176"/>
                </a:lnTo>
                <a:cubicBezTo>
                  <a:pt x="30010" y="1163"/>
                  <a:pt x="30031" y="1163"/>
                  <a:pt x="30042" y="1176"/>
                </a:cubicBezTo>
                <a:cubicBezTo>
                  <a:pt x="30055" y="1188"/>
                  <a:pt x="30055" y="1210"/>
                  <a:pt x="30042" y="1220"/>
                </a:cubicBezTo>
                <a:lnTo>
                  <a:pt x="29750" y="1512"/>
                </a:lnTo>
                <a:cubicBezTo>
                  <a:pt x="29746" y="1518"/>
                  <a:pt x="29737" y="1520"/>
                  <a:pt x="29729" y="1520"/>
                </a:cubicBezTo>
                <a:close/>
                <a:moveTo>
                  <a:pt x="28565" y="1520"/>
                </a:moveTo>
                <a:cubicBezTo>
                  <a:pt x="28557" y="1520"/>
                  <a:pt x="28548" y="1518"/>
                  <a:pt x="28542" y="1512"/>
                </a:cubicBezTo>
                <a:cubicBezTo>
                  <a:pt x="28529" y="1499"/>
                  <a:pt x="28529" y="1478"/>
                  <a:pt x="28542" y="1468"/>
                </a:cubicBezTo>
                <a:lnTo>
                  <a:pt x="28834" y="1176"/>
                </a:lnTo>
                <a:cubicBezTo>
                  <a:pt x="28847" y="1163"/>
                  <a:pt x="28868" y="1163"/>
                  <a:pt x="28878" y="1176"/>
                </a:cubicBezTo>
                <a:cubicBezTo>
                  <a:pt x="28891" y="1188"/>
                  <a:pt x="28891" y="1210"/>
                  <a:pt x="28878" y="1220"/>
                </a:cubicBezTo>
                <a:lnTo>
                  <a:pt x="28586" y="1512"/>
                </a:lnTo>
                <a:cubicBezTo>
                  <a:pt x="28580" y="1518"/>
                  <a:pt x="28572" y="1520"/>
                  <a:pt x="28565" y="1520"/>
                </a:cubicBezTo>
                <a:close/>
                <a:moveTo>
                  <a:pt x="27981" y="1520"/>
                </a:moveTo>
                <a:cubicBezTo>
                  <a:pt x="27973" y="1520"/>
                  <a:pt x="27964" y="1518"/>
                  <a:pt x="27958" y="1512"/>
                </a:cubicBezTo>
                <a:cubicBezTo>
                  <a:pt x="27945" y="1499"/>
                  <a:pt x="27945" y="1478"/>
                  <a:pt x="27958" y="1468"/>
                </a:cubicBezTo>
                <a:lnTo>
                  <a:pt x="28250" y="1176"/>
                </a:lnTo>
                <a:cubicBezTo>
                  <a:pt x="28263" y="1163"/>
                  <a:pt x="28284" y="1163"/>
                  <a:pt x="28294" y="1176"/>
                </a:cubicBezTo>
                <a:cubicBezTo>
                  <a:pt x="28307" y="1188"/>
                  <a:pt x="28307" y="1210"/>
                  <a:pt x="28294" y="1220"/>
                </a:cubicBezTo>
                <a:lnTo>
                  <a:pt x="28003" y="1512"/>
                </a:lnTo>
                <a:cubicBezTo>
                  <a:pt x="27998" y="1518"/>
                  <a:pt x="27990" y="1520"/>
                  <a:pt x="27981" y="1520"/>
                </a:cubicBezTo>
                <a:close/>
                <a:moveTo>
                  <a:pt x="27400" y="1520"/>
                </a:moveTo>
                <a:cubicBezTo>
                  <a:pt x="27391" y="1520"/>
                  <a:pt x="27383" y="1518"/>
                  <a:pt x="27376" y="1512"/>
                </a:cubicBezTo>
                <a:cubicBezTo>
                  <a:pt x="27364" y="1499"/>
                  <a:pt x="27364" y="1478"/>
                  <a:pt x="27376" y="1468"/>
                </a:cubicBezTo>
                <a:lnTo>
                  <a:pt x="27668" y="1176"/>
                </a:lnTo>
                <a:cubicBezTo>
                  <a:pt x="27681" y="1163"/>
                  <a:pt x="27702" y="1163"/>
                  <a:pt x="27713" y="1176"/>
                </a:cubicBezTo>
                <a:cubicBezTo>
                  <a:pt x="27725" y="1188"/>
                  <a:pt x="27725" y="1210"/>
                  <a:pt x="27713" y="1220"/>
                </a:cubicBezTo>
                <a:lnTo>
                  <a:pt x="27421" y="1512"/>
                </a:lnTo>
                <a:cubicBezTo>
                  <a:pt x="27417" y="1518"/>
                  <a:pt x="27408" y="1520"/>
                  <a:pt x="27400" y="1520"/>
                </a:cubicBezTo>
                <a:close/>
                <a:moveTo>
                  <a:pt x="26818" y="1520"/>
                </a:moveTo>
                <a:cubicBezTo>
                  <a:pt x="26809" y="1520"/>
                  <a:pt x="26801" y="1518"/>
                  <a:pt x="26795" y="1512"/>
                </a:cubicBezTo>
                <a:cubicBezTo>
                  <a:pt x="26782" y="1499"/>
                  <a:pt x="26782" y="1478"/>
                  <a:pt x="26795" y="1468"/>
                </a:cubicBezTo>
                <a:lnTo>
                  <a:pt x="27086" y="1176"/>
                </a:lnTo>
                <a:cubicBezTo>
                  <a:pt x="27099" y="1163"/>
                  <a:pt x="27120" y="1163"/>
                  <a:pt x="27131" y="1176"/>
                </a:cubicBezTo>
                <a:cubicBezTo>
                  <a:pt x="27144" y="1188"/>
                  <a:pt x="27144" y="1210"/>
                  <a:pt x="27131" y="1220"/>
                </a:cubicBezTo>
                <a:lnTo>
                  <a:pt x="26839" y="1512"/>
                </a:lnTo>
                <a:cubicBezTo>
                  <a:pt x="26835" y="1518"/>
                  <a:pt x="26826" y="1520"/>
                  <a:pt x="26818" y="1520"/>
                </a:cubicBezTo>
                <a:close/>
                <a:moveTo>
                  <a:pt x="26236" y="1520"/>
                </a:moveTo>
                <a:cubicBezTo>
                  <a:pt x="26228" y="1520"/>
                  <a:pt x="26219" y="1518"/>
                  <a:pt x="26213" y="1512"/>
                </a:cubicBezTo>
                <a:cubicBezTo>
                  <a:pt x="26200" y="1499"/>
                  <a:pt x="26200" y="1478"/>
                  <a:pt x="26213" y="1468"/>
                </a:cubicBezTo>
                <a:lnTo>
                  <a:pt x="26505" y="1176"/>
                </a:lnTo>
                <a:cubicBezTo>
                  <a:pt x="26517" y="1163"/>
                  <a:pt x="26539" y="1163"/>
                  <a:pt x="26549" y="1176"/>
                </a:cubicBezTo>
                <a:cubicBezTo>
                  <a:pt x="26562" y="1188"/>
                  <a:pt x="26562" y="1210"/>
                  <a:pt x="26549" y="1220"/>
                </a:cubicBezTo>
                <a:lnTo>
                  <a:pt x="26257" y="1512"/>
                </a:lnTo>
                <a:cubicBezTo>
                  <a:pt x="26251" y="1518"/>
                  <a:pt x="26244" y="1520"/>
                  <a:pt x="26236" y="1520"/>
                </a:cubicBezTo>
                <a:close/>
                <a:moveTo>
                  <a:pt x="25654" y="1520"/>
                </a:moveTo>
                <a:cubicBezTo>
                  <a:pt x="25646" y="1520"/>
                  <a:pt x="25637" y="1518"/>
                  <a:pt x="25631" y="1512"/>
                </a:cubicBezTo>
                <a:cubicBezTo>
                  <a:pt x="25618" y="1499"/>
                  <a:pt x="25618" y="1478"/>
                  <a:pt x="25631" y="1468"/>
                </a:cubicBezTo>
                <a:lnTo>
                  <a:pt x="25923" y="1176"/>
                </a:lnTo>
                <a:cubicBezTo>
                  <a:pt x="25936" y="1163"/>
                  <a:pt x="25957" y="1163"/>
                  <a:pt x="25967" y="1176"/>
                </a:cubicBezTo>
                <a:cubicBezTo>
                  <a:pt x="25980" y="1188"/>
                  <a:pt x="25980" y="1210"/>
                  <a:pt x="25967" y="1220"/>
                </a:cubicBezTo>
                <a:lnTo>
                  <a:pt x="25675" y="1512"/>
                </a:lnTo>
                <a:cubicBezTo>
                  <a:pt x="25669" y="1518"/>
                  <a:pt x="25661" y="1520"/>
                  <a:pt x="25654" y="1520"/>
                </a:cubicBezTo>
                <a:close/>
                <a:moveTo>
                  <a:pt x="24489" y="1520"/>
                </a:moveTo>
                <a:cubicBezTo>
                  <a:pt x="24480" y="1520"/>
                  <a:pt x="24472" y="1518"/>
                  <a:pt x="24465" y="1512"/>
                </a:cubicBezTo>
                <a:cubicBezTo>
                  <a:pt x="24453" y="1499"/>
                  <a:pt x="24453" y="1478"/>
                  <a:pt x="24465" y="1468"/>
                </a:cubicBezTo>
                <a:lnTo>
                  <a:pt x="24757" y="1176"/>
                </a:lnTo>
                <a:cubicBezTo>
                  <a:pt x="24770" y="1163"/>
                  <a:pt x="24791" y="1163"/>
                  <a:pt x="24802" y="1176"/>
                </a:cubicBezTo>
                <a:cubicBezTo>
                  <a:pt x="24814" y="1188"/>
                  <a:pt x="24814" y="1210"/>
                  <a:pt x="24802" y="1220"/>
                </a:cubicBezTo>
                <a:lnTo>
                  <a:pt x="24510" y="1512"/>
                </a:lnTo>
                <a:cubicBezTo>
                  <a:pt x="24505" y="1518"/>
                  <a:pt x="24497" y="1520"/>
                  <a:pt x="24489" y="1520"/>
                </a:cubicBezTo>
                <a:close/>
                <a:moveTo>
                  <a:pt x="23325" y="1520"/>
                </a:moveTo>
                <a:cubicBezTo>
                  <a:pt x="23317" y="1520"/>
                  <a:pt x="23308" y="1518"/>
                  <a:pt x="23302" y="1512"/>
                </a:cubicBezTo>
                <a:cubicBezTo>
                  <a:pt x="23289" y="1499"/>
                  <a:pt x="23289" y="1478"/>
                  <a:pt x="23302" y="1468"/>
                </a:cubicBezTo>
                <a:lnTo>
                  <a:pt x="23594" y="1176"/>
                </a:lnTo>
                <a:cubicBezTo>
                  <a:pt x="23606" y="1163"/>
                  <a:pt x="23628" y="1163"/>
                  <a:pt x="23638" y="1176"/>
                </a:cubicBezTo>
                <a:cubicBezTo>
                  <a:pt x="23651" y="1188"/>
                  <a:pt x="23651" y="1210"/>
                  <a:pt x="23638" y="1220"/>
                </a:cubicBezTo>
                <a:lnTo>
                  <a:pt x="23346" y="1512"/>
                </a:lnTo>
                <a:cubicBezTo>
                  <a:pt x="23340" y="1518"/>
                  <a:pt x="23333" y="1520"/>
                  <a:pt x="23325" y="1520"/>
                </a:cubicBezTo>
                <a:close/>
                <a:moveTo>
                  <a:pt x="22159" y="1520"/>
                </a:moveTo>
                <a:cubicBezTo>
                  <a:pt x="22151" y="1520"/>
                  <a:pt x="22142" y="1518"/>
                  <a:pt x="22136" y="1512"/>
                </a:cubicBezTo>
                <a:cubicBezTo>
                  <a:pt x="22123" y="1499"/>
                  <a:pt x="22123" y="1478"/>
                  <a:pt x="22136" y="1468"/>
                </a:cubicBezTo>
                <a:lnTo>
                  <a:pt x="22428" y="1176"/>
                </a:lnTo>
                <a:cubicBezTo>
                  <a:pt x="22441" y="1163"/>
                  <a:pt x="22462" y="1163"/>
                  <a:pt x="22472" y="1176"/>
                </a:cubicBezTo>
                <a:cubicBezTo>
                  <a:pt x="22485" y="1188"/>
                  <a:pt x="22485" y="1210"/>
                  <a:pt x="22472" y="1220"/>
                </a:cubicBezTo>
                <a:lnTo>
                  <a:pt x="22180" y="1512"/>
                </a:lnTo>
                <a:cubicBezTo>
                  <a:pt x="22176" y="1518"/>
                  <a:pt x="22168" y="1520"/>
                  <a:pt x="22159" y="1520"/>
                </a:cubicBezTo>
                <a:close/>
                <a:moveTo>
                  <a:pt x="21578" y="1520"/>
                </a:moveTo>
                <a:cubicBezTo>
                  <a:pt x="21569" y="1520"/>
                  <a:pt x="21561" y="1518"/>
                  <a:pt x="21554" y="1512"/>
                </a:cubicBezTo>
                <a:cubicBezTo>
                  <a:pt x="21542" y="1499"/>
                  <a:pt x="21542" y="1478"/>
                  <a:pt x="21554" y="1468"/>
                </a:cubicBezTo>
                <a:lnTo>
                  <a:pt x="21846" y="1176"/>
                </a:lnTo>
                <a:cubicBezTo>
                  <a:pt x="21859" y="1163"/>
                  <a:pt x="21880" y="1163"/>
                  <a:pt x="21891" y="1176"/>
                </a:cubicBezTo>
                <a:cubicBezTo>
                  <a:pt x="21903" y="1188"/>
                  <a:pt x="21903" y="1210"/>
                  <a:pt x="21891" y="1220"/>
                </a:cubicBezTo>
                <a:lnTo>
                  <a:pt x="21599" y="1512"/>
                </a:lnTo>
                <a:cubicBezTo>
                  <a:pt x="21594" y="1518"/>
                  <a:pt x="21586" y="1520"/>
                  <a:pt x="21578" y="1520"/>
                </a:cubicBezTo>
                <a:close/>
                <a:moveTo>
                  <a:pt x="20996" y="1520"/>
                </a:moveTo>
                <a:cubicBezTo>
                  <a:pt x="20987" y="1520"/>
                  <a:pt x="20979" y="1518"/>
                  <a:pt x="20972" y="1512"/>
                </a:cubicBezTo>
                <a:cubicBezTo>
                  <a:pt x="20960" y="1499"/>
                  <a:pt x="20960" y="1478"/>
                  <a:pt x="20972" y="1468"/>
                </a:cubicBezTo>
                <a:lnTo>
                  <a:pt x="21264" y="1176"/>
                </a:lnTo>
                <a:cubicBezTo>
                  <a:pt x="21277" y="1163"/>
                  <a:pt x="21298" y="1163"/>
                  <a:pt x="21309" y="1176"/>
                </a:cubicBezTo>
                <a:cubicBezTo>
                  <a:pt x="21322" y="1188"/>
                  <a:pt x="21322" y="1210"/>
                  <a:pt x="21309" y="1220"/>
                </a:cubicBezTo>
                <a:lnTo>
                  <a:pt x="21017" y="1512"/>
                </a:lnTo>
                <a:cubicBezTo>
                  <a:pt x="21013" y="1518"/>
                  <a:pt x="21004" y="1520"/>
                  <a:pt x="20996" y="1520"/>
                </a:cubicBezTo>
                <a:close/>
                <a:moveTo>
                  <a:pt x="20414" y="1520"/>
                </a:moveTo>
                <a:cubicBezTo>
                  <a:pt x="20406" y="1520"/>
                  <a:pt x="20397" y="1518"/>
                  <a:pt x="20391" y="1512"/>
                </a:cubicBezTo>
                <a:cubicBezTo>
                  <a:pt x="20378" y="1499"/>
                  <a:pt x="20378" y="1478"/>
                  <a:pt x="20391" y="1468"/>
                </a:cubicBezTo>
                <a:lnTo>
                  <a:pt x="20683" y="1176"/>
                </a:lnTo>
                <a:cubicBezTo>
                  <a:pt x="20695" y="1163"/>
                  <a:pt x="20717" y="1163"/>
                  <a:pt x="20727" y="1176"/>
                </a:cubicBezTo>
                <a:cubicBezTo>
                  <a:pt x="20740" y="1188"/>
                  <a:pt x="20740" y="1210"/>
                  <a:pt x="20727" y="1220"/>
                </a:cubicBezTo>
                <a:lnTo>
                  <a:pt x="20435" y="1512"/>
                </a:lnTo>
                <a:cubicBezTo>
                  <a:pt x="20429" y="1518"/>
                  <a:pt x="20420" y="1520"/>
                  <a:pt x="20414" y="1520"/>
                </a:cubicBezTo>
                <a:close/>
                <a:moveTo>
                  <a:pt x="19830" y="1520"/>
                </a:moveTo>
                <a:cubicBezTo>
                  <a:pt x="19822" y="1520"/>
                  <a:pt x="19813" y="1518"/>
                  <a:pt x="19807" y="1512"/>
                </a:cubicBezTo>
                <a:cubicBezTo>
                  <a:pt x="19794" y="1499"/>
                  <a:pt x="19794" y="1478"/>
                  <a:pt x="19807" y="1468"/>
                </a:cubicBezTo>
                <a:lnTo>
                  <a:pt x="20099" y="1176"/>
                </a:lnTo>
                <a:cubicBezTo>
                  <a:pt x="20111" y="1163"/>
                  <a:pt x="20133" y="1163"/>
                  <a:pt x="20143" y="1176"/>
                </a:cubicBezTo>
                <a:cubicBezTo>
                  <a:pt x="20156" y="1188"/>
                  <a:pt x="20156" y="1210"/>
                  <a:pt x="20143" y="1220"/>
                </a:cubicBezTo>
                <a:lnTo>
                  <a:pt x="19851" y="1512"/>
                </a:lnTo>
                <a:cubicBezTo>
                  <a:pt x="19847" y="1518"/>
                  <a:pt x="19839" y="1520"/>
                  <a:pt x="19830" y="1520"/>
                </a:cubicBezTo>
                <a:close/>
                <a:moveTo>
                  <a:pt x="19248" y="1520"/>
                </a:moveTo>
                <a:cubicBezTo>
                  <a:pt x="19240" y="1520"/>
                  <a:pt x="19231" y="1518"/>
                  <a:pt x="19225" y="1512"/>
                </a:cubicBezTo>
                <a:cubicBezTo>
                  <a:pt x="19212" y="1499"/>
                  <a:pt x="19212" y="1478"/>
                  <a:pt x="19225" y="1468"/>
                </a:cubicBezTo>
                <a:lnTo>
                  <a:pt x="19517" y="1176"/>
                </a:lnTo>
                <a:cubicBezTo>
                  <a:pt x="19530" y="1163"/>
                  <a:pt x="19551" y="1163"/>
                  <a:pt x="19561" y="1176"/>
                </a:cubicBezTo>
                <a:cubicBezTo>
                  <a:pt x="19574" y="1188"/>
                  <a:pt x="19574" y="1210"/>
                  <a:pt x="19561" y="1220"/>
                </a:cubicBezTo>
                <a:lnTo>
                  <a:pt x="19272" y="1512"/>
                </a:lnTo>
                <a:cubicBezTo>
                  <a:pt x="19265" y="1518"/>
                  <a:pt x="19257" y="1520"/>
                  <a:pt x="19248" y="1520"/>
                </a:cubicBezTo>
                <a:close/>
                <a:moveTo>
                  <a:pt x="18086" y="1520"/>
                </a:moveTo>
                <a:cubicBezTo>
                  <a:pt x="18077" y="1520"/>
                  <a:pt x="18069" y="1518"/>
                  <a:pt x="18062" y="1512"/>
                </a:cubicBezTo>
                <a:cubicBezTo>
                  <a:pt x="18050" y="1499"/>
                  <a:pt x="18050" y="1478"/>
                  <a:pt x="18062" y="1468"/>
                </a:cubicBezTo>
                <a:lnTo>
                  <a:pt x="18354" y="1176"/>
                </a:lnTo>
                <a:cubicBezTo>
                  <a:pt x="18367" y="1163"/>
                  <a:pt x="18388" y="1163"/>
                  <a:pt x="18399" y="1176"/>
                </a:cubicBezTo>
                <a:cubicBezTo>
                  <a:pt x="18412" y="1188"/>
                  <a:pt x="18412" y="1210"/>
                  <a:pt x="18399" y="1220"/>
                </a:cubicBezTo>
                <a:lnTo>
                  <a:pt x="18107" y="1512"/>
                </a:lnTo>
                <a:cubicBezTo>
                  <a:pt x="18101" y="1518"/>
                  <a:pt x="18094" y="1520"/>
                  <a:pt x="18086" y="1520"/>
                </a:cubicBezTo>
                <a:close/>
                <a:moveTo>
                  <a:pt x="17502" y="1520"/>
                </a:moveTo>
                <a:cubicBezTo>
                  <a:pt x="17493" y="1520"/>
                  <a:pt x="17485" y="1518"/>
                  <a:pt x="17479" y="1512"/>
                </a:cubicBezTo>
                <a:cubicBezTo>
                  <a:pt x="17466" y="1499"/>
                  <a:pt x="17466" y="1478"/>
                  <a:pt x="17479" y="1468"/>
                </a:cubicBezTo>
                <a:lnTo>
                  <a:pt x="17771" y="1176"/>
                </a:lnTo>
                <a:cubicBezTo>
                  <a:pt x="17783" y="1163"/>
                  <a:pt x="17804" y="1163"/>
                  <a:pt x="17815" y="1176"/>
                </a:cubicBezTo>
                <a:cubicBezTo>
                  <a:pt x="17828" y="1188"/>
                  <a:pt x="17828" y="1210"/>
                  <a:pt x="17815" y="1220"/>
                </a:cubicBezTo>
                <a:lnTo>
                  <a:pt x="17523" y="1512"/>
                </a:lnTo>
                <a:cubicBezTo>
                  <a:pt x="17519" y="1518"/>
                  <a:pt x="17510" y="1520"/>
                  <a:pt x="17502" y="1520"/>
                </a:cubicBezTo>
                <a:close/>
                <a:moveTo>
                  <a:pt x="16920" y="1520"/>
                </a:moveTo>
                <a:cubicBezTo>
                  <a:pt x="16912" y="1520"/>
                  <a:pt x="16903" y="1518"/>
                  <a:pt x="16897" y="1512"/>
                </a:cubicBezTo>
                <a:cubicBezTo>
                  <a:pt x="16884" y="1499"/>
                  <a:pt x="16884" y="1478"/>
                  <a:pt x="16897" y="1468"/>
                </a:cubicBezTo>
                <a:lnTo>
                  <a:pt x="17189" y="1176"/>
                </a:lnTo>
                <a:cubicBezTo>
                  <a:pt x="17201" y="1163"/>
                  <a:pt x="17223" y="1163"/>
                  <a:pt x="17233" y="1176"/>
                </a:cubicBezTo>
                <a:cubicBezTo>
                  <a:pt x="17246" y="1188"/>
                  <a:pt x="17246" y="1210"/>
                  <a:pt x="17233" y="1220"/>
                </a:cubicBezTo>
                <a:lnTo>
                  <a:pt x="16941" y="1512"/>
                </a:lnTo>
                <a:cubicBezTo>
                  <a:pt x="16937" y="1518"/>
                  <a:pt x="16929" y="1520"/>
                  <a:pt x="16920" y="1520"/>
                </a:cubicBezTo>
                <a:close/>
                <a:moveTo>
                  <a:pt x="16338" y="1520"/>
                </a:moveTo>
                <a:cubicBezTo>
                  <a:pt x="16330" y="1520"/>
                  <a:pt x="16321" y="1518"/>
                  <a:pt x="16315" y="1512"/>
                </a:cubicBezTo>
                <a:cubicBezTo>
                  <a:pt x="16302" y="1499"/>
                  <a:pt x="16302" y="1478"/>
                  <a:pt x="16315" y="1468"/>
                </a:cubicBezTo>
                <a:lnTo>
                  <a:pt x="16607" y="1176"/>
                </a:lnTo>
                <a:cubicBezTo>
                  <a:pt x="16620" y="1163"/>
                  <a:pt x="16641" y="1163"/>
                  <a:pt x="16651" y="1176"/>
                </a:cubicBezTo>
                <a:cubicBezTo>
                  <a:pt x="16664" y="1188"/>
                  <a:pt x="16664" y="1210"/>
                  <a:pt x="16651" y="1220"/>
                </a:cubicBezTo>
                <a:lnTo>
                  <a:pt x="16359" y="1512"/>
                </a:lnTo>
                <a:cubicBezTo>
                  <a:pt x="16355" y="1518"/>
                  <a:pt x="16347" y="1520"/>
                  <a:pt x="16338" y="1520"/>
                </a:cubicBezTo>
                <a:close/>
                <a:moveTo>
                  <a:pt x="12262" y="1520"/>
                </a:moveTo>
                <a:cubicBezTo>
                  <a:pt x="12253" y="1520"/>
                  <a:pt x="12245" y="1518"/>
                  <a:pt x="12238" y="1512"/>
                </a:cubicBezTo>
                <a:cubicBezTo>
                  <a:pt x="12226" y="1499"/>
                  <a:pt x="12226" y="1478"/>
                  <a:pt x="12238" y="1468"/>
                </a:cubicBezTo>
                <a:lnTo>
                  <a:pt x="12530" y="1176"/>
                </a:lnTo>
                <a:cubicBezTo>
                  <a:pt x="12543" y="1163"/>
                  <a:pt x="12564" y="1163"/>
                  <a:pt x="12575" y="1176"/>
                </a:cubicBezTo>
                <a:cubicBezTo>
                  <a:pt x="12587" y="1188"/>
                  <a:pt x="12587" y="1210"/>
                  <a:pt x="12575" y="1220"/>
                </a:cubicBezTo>
                <a:lnTo>
                  <a:pt x="12283" y="1512"/>
                </a:lnTo>
                <a:cubicBezTo>
                  <a:pt x="12279" y="1518"/>
                  <a:pt x="12270" y="1520"/>
                  <a:pt x="12262" y="1520"/>
                </a:cubicBezTo>
                <a:close/>
                <a:moveTo>
                  <a:pt x="11680" y="1520"/>
                </a:moveTo>
                <a:cubicBezTo>
                  <a:pt x="11671" y="1520"/>
                  <a:pt x="11663" y="1518"/>
                  <a:pt x="11657" y="1512"/>
                </a:cubicBezTo>
                <a:cubicBezTo>
                  <a:pt x="11644" y="1499"/>
                  <a:pt x="11644" y="1478"/>
                  <a:pt x="11657" y="1468"/>
                </a:cubicBezTo>
                <a:lnTo>
                  <a:pt x="11948" y="1176"/>
                </a:lnTo>
                <a:cubicBezTo>
                  <a:pt x="11961" y="1163"/>
                  <a:pt x="11982" y="1163"/>
                  <a:pt x="11993" y="1176"/>
                </a:cubicBezTo>
                <a:cubicBezTo>
                  <a:pt x="12006" y="1188"/>
                  <a:pt x="12006" y="1210"/>
                  <a:pt x="11993" y="1220"/>
                </a:cubicBezTo>
                <a:lnTo>
                  <a:pt x="11701" y="1512"/>
                </a:lnTo>
                <a:cubicBezTo>
                  <a:pt x="11697" y="1518"/>
                  <a:pt x="11688" y="1520"/>
                  <a:pt x="11680" y="1520"/>
                </a:cubicBezTo>
                <a:close/>
                <a:moveTo>
                  <a:pt x="11098" y="1520"/>
                </a:moveTo>
                <a:cubicBezTo>
                  <a:pt x="11090" y="1520"/>
                  <a:pt x="11081" y="1518"/>
                  <a:pt x="11075" y="1512"/>
                </a:cubicBezTo>
                <a:cubicBezTo>
                  <a:pt x="11062" y="1499"/>
                  <a:pt x="11062" y="1478"/>
                  <a:pt x="11075" y="1468"/>
                </a:cubicBezTo>
                <a:lnTo>
                  <a:pt x="11367" y="1176"/>
                </a:lnTo>
                <a:cubicBezTo>
                  <a:pt x="11379" y="1163"/>
                  <a:pt x="11401" y="1163"/>
                  <a:pt x="11411" y="1176"/>
                </a:cubicBezTo>
                <a:cubicBezTo>
                  <a:pt x="11424" y="1188"/>
                  <a:pt x="11424" y="1210"/>
                  <a:pt x="11411" y="1220"/>
                </a:cubicBezTo>
                <a:lnTo>
                  <a:pt x="11119" y="1512"/>
                </a:lnTo>
                <a:cubicBezTo>
                  <a:pt x="11115" y="1518"/>
                  <a:pt x="11106" y="1520"/>
                  <a:pt x="11098" y="1520"/>
                </a:cubicBezTo>
                <a:close/>
                <a:moveTo>
                  <a:pt x="10516" y="1520"/>
                </a:moveTo>
                <a:cubicBezTo>
                  <a:pt x="10508" y="1520"/>
                  <a:pt x="10499" y="1518"/>
                  <a:pt x="10493" y="1512"/>
                </a:cubicBezTo>
                <a:cubicBezTo>
                  <a:pt x="10480" y="1499"/>
                  <a:pt x="10480" y="1478"/>
                  <a:pt x="10493" y="1468"/>
                </a:cubicBezTo>
                <a:lnTo>
                  <a:pt x="10785" y="1176"/>
                </a:lnTo>
                <a:cubicBezTo>
                  <a:pt x="10798" y="1163"/>
                  <a:pt x="10819" y="1163"/>
                  <a:pt x="10829" y="1176"/>
                </a:cubicBezTo>
                <a:cubicBezTo>
                  <a:pt x="10842" y="1188"/>
                  <a:pt x="10842" y="1210"/>
                  <a:pt x="10829" y="1220"/>
                </a:cubicBezTo>
                <a:lnTo>
                  <a:pt x="10537" y="1512"/>
                </a:lnTo>
                <a:cubicBezTo>
                  <a:pt x="10533" y="1518"/>
                  <a:pt x="10525" y="1520"/>
                  <a:pt x="10516" y="1520"/>
                </a:cubicBezTo>
                <a:close/>
                <a:moveTo>
                  <a:pt x="9934" y="1520"/>
                </a:moveTo>
                <a:cubicBezTo>
                  <a:pt x="9926" y="1520"/>
                  <a:pt x="9918" y="1518"/>
                  <a:pt x="9911" y="1512"/>
                </a:cubicBezTo>
                <a:cubicBezTo>
                  <a:pt x="9899" y="1499"/>
                  <a:pt x="9899" y="1478"/>
                  <a:pt x="9911" y="1468"/>
                </a:cubicBezTo>
                <a:lnTo>
                  <a:pt x="10203" y="1176"/>
                </a:lnTo>
                <a:cubicBezTo>
                  <a:pt x="10216" y="1163"/>
                  <a:pt x="10237" y="1163"/>
                  <a:pt x="10248" y="1176"/>
                </a:cubicBezTo>
                <a:cubicBezTo>
                  <a:pt x="10260" y="1188"/>
                  <a:pt x="10260" y="1210"/>
                  <a:pt x="10248" y="1220"/>
                </a:cubicBezTo>
                <a:lnTo>
                  <a:pt x="9956" y="1512"/>
                </a:lnTo>
                <a:cubicBezTo>
                  <a:pt x="9949" y="1518"/>
                  <a:pt x="9941" y="1520"/>
                  <a:pt x="9934" y="1520"/>
                </a:cubicBezTo>
                <a:close/>
                <a:moveTo>
                  <a:pt x="5858" y="1520"/>
                </a:moveTo>
                <a:cubicBezTo>
                  <a:pt x="5849" y="1520"/>
                  <a:pt x="5841" y="1518"/>
                  <a:pt x="5835" y="1512"/>
                </a:cubicBezTo>
                <a:cubicBezTo>
                  <a:pt x="5822" y="1499"/>
                  <a:pt x="5822" y="1478"/>
                  <a:pt x="5835" y="1468"/>
                </a:cubicBezTo>
                <a:lnTo>
                  <a:pt x="6126" y="1176"/>
                </a:lnTo>
                <a:cubicBezTo>
                  <a:pt x="6139" y="1163"/>
                  <a:pt x="6160" y="1163"/>
                  <a:pt x="6171" y="1176"/>
                </a:cubicBezTo>
                <a:cubicBezTo>
                  <a:pt x="6184" y="1188"/>
                  <a:pt x="6184" y="1210"/>
                  <a:pt x="6171" y="1220"/>
                </a:cubicBezTo>
                <a:lnTo>
                  <a:pt x="5881" y="1512"/>
                </a:lnTo>
                <a:cubicBezTo>
                  <a:pt x="5875" y="1518"/>
                  <a:pt x="5866" y="1520"/>
                  <a:pt x="5858" y="1520"/>
                </a:cubicBezTo>
                <a:close/>
                <a:moveTo>
                  <a:pt x="5276" y="1520"/>
                </a:moveTo>
                <a:cubicBezTo>
                  <a:pt x="5268" y="1520"/>
                  <a:pt x="5259" y="1518"/>
                  <a:pt x="5253" y="1512"/>
                </a:cubicBezTo>
                <a:cubicBezTo>
                  <a:pt x="5240" y="1499"/>
                  <a:pt x="5240" y="1478"/>
                  <a:pt x="5253" y="1468"/>
                </a:cubicBezTo>
                <a:lnTo>
                  <a:pt x="5545" y="1176"/>
                </a:lnTo>
                <a:cubicBezTo>
                  <a:pt x="5557" y="1163"/>
                  <a:pt x="5579" y="1163"/>
                  <a:pt x="5589" y="1176"/>
                </a:cubicBezTo>
                <a:cubicBezTo>
                  <a:pt x="5602" y="1188"/>
                  <a:pt x="5602" y="1210"/>
                  <a:pt x="5589" y="1220"/>
                </a:cubicBezTo>
                <a:lnTo>
                  <a:pt x="5297" y="1512"/>
                </a:lnTo>
                <a:cubicBezTo>
                  <a:pt x="5293" y="1518"/>
                  <a:pt x="5284" y="1520"/>
                  <a:pt x="5276" y="1520"/>
                </a:cubicBezTo>
                <a:close/>
                <a:moveTo>
                  <a:pt x="4694" y="1520"/>
                </a:moveTo>
                <a:cubicBezTo>
                  <a:pt x="4686" y="1520"/>
                  <a:pt x="4677" y="1518"/>
                  <a:pt x="4671" y="1512"/>
                </a:cubicBezTo>
                <a:cubicBezTo>
                  <a:pt x="4658" y="1499"/>
                  <a:pt x="4658" y="1478"/>
                  <a:pt x="4671" y="1468"/>
                </a:cubicBezTo>
                <a:lnTo>
                  <a:pt x="4963" y="1176"/>
                </a:lnTo>
                <a:cubicBezTo>
                  <a:pt x="4976" y="1163"/>
                  <a:pt x="4997" y="1163"/>
                  <a:pt x="5007" y="1176"/>
                </a:cubicBezTo>
                <a:cubicBezTo>
                  <a:pt x="5020" y="1188"/>
                  <a:pt x="5020" y="1210"/>
                  <a:pt x="5007" y="1220"/>
                </a:cubicBezTo>
                <a:lnTo>
                  <a:pt x="4715" y="1512"/>
                </a:lnTo>
                <a:cubicBezTo>
                  <a:pt x="4709" y="1518"/>
                  <a:pt x="4703" y="1520"/>
                  <a:pt x="4694" y="1520"/>
                </a:cubicBezTo>
                <a:close/>
                <a:moveTo>
                  <a:pt x="4110" y="1520"/>
                </a:moveTo>
                <a:cubicBezTo>
                  <a:pt x="4102" y="1520"/>
                  <a:pt x="4093" y="1518"/>
                  <a:pt x="4087" y="1512"/>
                </a:cubicBezTo>
                <a:cubicBezTo>
                  <a:pt x="4074" y="1499"/>
                  <a:pt x="4074" y="1478"/>
                  <a:pt x="4087" y="1468"/>
                </a:cubicBezTo>
                <a:lnTo>
                  <a:pt x="4379" y="1176"/>
                </a:lnTo>
                <a:cubicBezTo>
                  <a:pt x="4392" y="1163"/>
                  <a:pt x="4413" y="1163"/>
                  <a:pt x="4423" y="1176"/>
                </a:cubicBezTo>
                <a:cubicBezTo>
                  <a:pt x="4436" y="1188"/>
                  <a:pt x="4436" y="1210"/>
                  <a:pt x="4423" y="1220"/>
                </a:cubicBezTo>
                <a:lnTo>
                  <a:pt x="4131" y="1512"/>
                </a:lnTo>
                <a:cubicBezTo>
                  <a:pt x="4127" y="1518"/>
                  <a:pt x="4119" y="1520"/>
                  <a:pt x="4110" y="1520"/>
                </a:cubicBezTo>
                <a:close/>
                <a:moveTo>
                  <a:pt x="3529" y="1520"/>
                </a:moveTo>
                <a:cubicBezTo>
                  <a:pt x="3520" y="1520"/>
                  <a:pt x="3512" y="1518"/>
                  <a:pt x="3505" y="1512"/>
                </a:cubicBezTo>
                <a:cubicBezTo>
                  <a:pt x="3493" y="1499"/>
                  <a:pt x="3493" y="1478"/>
                  <a:pt x="3505" y="1468"/>
                </a:cubicBezTo>
                <a:lnTo>
                  <a:pt x="3797" y="1176"/>
                </a:lnTo>
                <a:cubicBezTo>
                  <a:pt x="3810" y="1163"/>
                  <a:pt x="3831" y="1163"/>
                  <a:pt x="3842" y="1176"/>
                </a:cubicBezTo>
                <a:cubicBezTo>
                  <a:pt x="3854" y="1188"/>
                  <a:pt x="3854" y="1210"/>
                  <a:pt x="3842" y="1220"/>
                </a:cubicBezTo>
                <a:lnTo>
                  <a:pt x="3550" y="1512"/>
                </a:lnTo>
                <a:cubicBezTo>
                  <a:pt x="3545" y="1518"/>
                  <a:pt x="3537" y="1520"/>
                  <a:pt x="3529" y="1520"/>
                </a:cubicBezTo>
                <a:close/>
                <a:moveTo>
                  <a:pt x="1783" y="1520"/>
                </a:moveTo>
                <a:cubicBezTo>
                  <a:pt x="1775" y="1520"/>
                  <a:pt x="1766" y="1518"/>
                  <a:pt x="1760" y="1512"/>
                </a:cubicBezTo>
                <a:cubicBezTo>
                  <a:pt x="1747" y="1499"/>
                  <a:pt x="1747" y="1478"/>
                  <a:pt x="1760" y="1468"/>
                </a:cubicBezTo>
                <a:lnTo>
                  <a:pt x="2052" y="1176"/>
                </a:lnTo>
                <a:cubicBezTo>
                  <a:pt x="2065" y="1163"/>
                  <a:pt x="2086" y="1163"/>
                  <a:pt x="2096" y="1176"/>
                </a:cubicBezTo>
                <a:cubicBezTo>
                  <a:pt x="2109" y="1188"/>
                  <a:pt x="2109" y="1210"/>
                  <a:pt x="2096" y="1220"/>
                </a:cubicBezTo>
                <a:lnTo>
                  <a:pt x="1804" y="1512"/>
                </a:lnTo>
                <a:cubicBezTo>
                  <a:pt x="1798" y="1518"/>
                  <a:pt x="1790" y="1520"/>
                  <a:pt x="1783" y="1520"/>
                </a:cubicBezTo>
                <a:close/>
                <a:moveTo>
                  <a:pt x="1199" y="1520"/>
                </a:moveTo>
                <a:cubicBezTo>
                  <a:pt x="1191" y="1520"/>
                  <a:pt x="1182" y="1518"/>
                  <a:pt x="1176" y="1512"/>
                </a:cubicBezTo>
                <a:cubicBezTo>
                  <a:pt x="1163" y="1499"/>
                  <a:pt x="1163" y="1478"/>
                  <a:pt x="1176" y="1468"/>
                </a:cubicBezTo>
                <a:lnTo>
                  <a:pt x="1468" y="1176"/>
                </a:lnTo>
                <a:cubicBezTo>
                  <a:pt x="1481" y="1163"/>
                  <a:pt x="1502" y="1163"/>
                  <a:pt x="1512" y="1176"/>
                </a:cubicBezTo>
                <a:cubicBezTo>
                  <a:pt x="1525" y="1188"/>
                  <a:pt x="1525" y="1210"/>
                  <a:pt x="1512" y="1220"/>
                </a:cubicBezTo>
                <a:lnTo>
                  <a:pt x="1220" y="1512"/>
                </a:lnTo>
                <a:cubicBezTo>
                  <a:pt x="1216" y="1518"/>
                  <a:pt x="1208" y="1520"/>
                  <a:pt x="1199" y="1520"/>
                </a:cubicBezTo>
                <a:close/>
                <a:moveTo>
                  <a:pt x="618" y="1520"/>
                </a:moveTo>
                <a:cubicBezTo>
                  <a:pt x="609" y="1520"/>
                  <a:pt x="601" y="1518"/>
                  <a:pt x="594" y="1512"/>
                </a:cubicBezTo>
                <a:cubicBezTo>
                  <a:pt x="582" y="1499"/>
                  <a:pt x="582" y="1478"/>
                  <a:pt x="594" y="1468"/>
                </a:cubicBezTo>
                <a:lnTo>
                  <a:pt x="886" y="1176"/>
                </a:lnTo>
                <a:cubicBezTo>
                  <a:pt x="899" y="1163"/>
                  <a:pt x="920" y="1163"/>
                  <a:pt x="931" y="1176"/>
                </a:cubicBezTo>
                <a:cubicBezTo>
                  <a:pt x="943" y="1188"/>
                  <a:pt x="943" y="1210"/>
                  <a:pt x="931" y="1220"/>
                </a:cubicBezTo>
                <a:lnTo>
                  <a:pt x="639" y="1512"/>
                </a:lnTo>
                <a:cubicBezTo>
                  <a:pt x="634" y="1518"/>
                  <a:pt x="626" y="1520"/>
                  <a:pt x="618" y="1520"/>
                </a:cubicBezTo>
                <a:close/>
                <a:moveTo>
                  <a:pt x="37298" y="939"/>
                </a:moveTo>
                <a:cubicBezTo>
                  <a:pt x="37290" y="939"/>
                  <a:pt x="37281" y="937"/>
                  <a:pt x="37275" y="931"/>
                </a:cubicBezTo>
                <a:cubicBezTo>
                  <a:pt x="37262" y="918"/>
                  <a:pt x="37262" y="897"/>
                  <a:pt x="37275" y="886"/>
                </a:cubicBezTo>
                <a:lnTo>
                  <a:pt x="37567" y="594"/>
                </a:lnTo>
                <a:cubicBezTo>
                  <a:pt x="37580" y="582"/>
                  <a:pt x="37601" y="582"/>
                  <a:pt x="37611" y="594"/>
                </a:cubicBezTo>
                <a:cubicBezTo>
                  <a:pt x="37624" y="607"/>
                  <a:pt x="37624" y="628"/>
                  <a:pt x="37611" y="639"/>
                </a:cubicBezTo>
                <a:lnTo>
                  <a:pt x="37319" y="931"/>
                </a:lnTo>
                <a:cubicBezTo>
                  <a:pt x="37315" y="937"/>
                  <a:pt x="37307" y="939"/>
                  <a:pt x="37298" y="939"/>
                </a:cubicBezTo>
                <a:close/>
                <a:moveTo>
                  <a:pt x="36133" y="939"/>
                </a:moveTo>
                <a:cubicBezTo>
                  <a:pt x="36124" y="939"/>
                  <a:pt x="36116" y="937"/>
                  <a:pt x="36109" y="931"/>
                </a:cubicBezTo>
                <a:cubicBezTo>
                  <a:pt x="36097" y="918"/>
                  <a:pt x="36097" y="897"/>
                  <a:pt x="36109" y="886"/>
                </a:cubicBezTo>
                <a:lnTo>
                  <a:pt x="36401" y="594"/>
                </a:lnTo>
                <a:cubicBezTo>
                  <a:pt x="36414" y="582"/>
                  <a:pt x="36435" y="582"/>
                  <a:pt x="36446" y="594"/>
                </a:cubicBezTo>
                <a:cubicBezTo>
                  <a:pt x="36458" y="607"/>
                  <a:pt x="36458" y="628"/>
                  <a:pt x="36446" y="639"/>
                </a:cubicBezTo>
                <a:lnTo>
                  <a:pt x="36154" y="931"/>
                </a:lnTo>
                <a:cubicBezTo>
                  <a:pt x="36150" y="937"/>
                  <a:pt x="36141" y="939"/>
                  <a:pt x="36133" y="939"/>
                </a:cubicBezTo>
                <a:close/>
                <a:moveTo>
                  <a:pt x="34969" y="939"/>
                </a:moveTo>
                <a:cubicBezTo>
                  <a:pt x="34961" y="939"/>
                  <a:pt x="34952" y="937"/>
                  <a:pt x="34946" y="931"/>
                </a:cubicBezTo>
                <a:cubicBezTo>
                  <a:pt x="34933" y="918"/>
                  <a:pt x="34933" y="897"/>
                  <a:pt x="34946" y="886"/>
                </a:cubicBezTo>
                <a:lnTo>
                  <a:pt x="35238" y="594"/>
                </a:lnTo>
                <a:cubicBezTo>
                  <a:pt x="35250" y="582"/>
                  <a:pt x="35272" y="582"/>
                  <a:pt x="35282" y="594"/>
                </a:cubicBezTo>
                <a:cubicBezTo>
                  <a:pt x="35295" y="607"/>
                  <a:pt x="35295" y="628"/>
                  <a:pt x="35282" y="639"/>
                </a:cubicBezTo>
                <a:lnTo>
                  <a:pt x="34990" y="931"/>
                </a:lnTo>
                <a:cubicBezTo>
                  <a:pt x="34986" y="937"/>
                  <a:pt x="34978" y="939"/>
                  <a:pt x="34969" y="939"/>
                </a:cubicBezTo>
                <a:close/>
                <a:moveTo>
                  <a:pt x="34387" y="939"/>
                </a:moveTo>
                <a:cubicBezTo>
                  <a:pt x="34379" y="939"/>
                  <a:pt x="34370" y="937"/>
                  <a:pt x="34364" y="931"/>
                </a:cubicBezTo>
                <a:cubicBezTo>
                  <a:pt x="34351" y="918"/>
                  <a:pt x="34351" y="897"/>
                  <a:pt x="34364" y="886"/>
                </a:cubicBezTo>
                <a:lnTo>
                  <a:pt x="34656" y="594"/>
                </a:lnTo>
                <a:cubicBezTo>
                  <a:pt x="34669" y="582"/>
                  <a:pt x="34690" y="582"/>
                  <a:pt x="34700" y="594"/>
                </a:cubicBezTo>
                <a:cubicBezTo>
                  <a:pt x="34713" y="607"/>
                  <a:pt x="34713" y="628"/>
                  <a:pt x="34700" y="639"/>
                </a:cubicBezTo>
                <a:lnTo>
                  <a:pt x="34408" y="931"/>
                </a:lnTo>
                <a:cubicBezTo>
                  <a:pt x="34404" y="937"/>
                  <a:pt x="34396" y="939"/>
                  <a:pt x="34387" y="939"/>
                </a:cubicBezTo>
                <a:close/>
                <a:moveTo>
                  <a:pt x="33806" y="939"/>
                </a:moveTo>
                <a:cubicBezTo>
                  <a:pt x="33797" y="939"/>
                  <a:pt x="33789" y="937"/>
                  <a:pt x="33782" y="931"/>
                </a:cubicBezTo>
                <a:cubicBezTo>
                  <a:pt x="33770" y="918"/>
                  <a:pt x="33770" y="897"/>
                  <a:pt x="33782" y="886"/>
                </a:cubicBezTo>
                <a:lnTo>
                  <a:pt x="34074" y="594"/>
                </a:lnTo>
                <a:cubicBezTo>
                  <a:pt x="34087" y="582"/>
                  <a:pt x="34108" y="582"/>
                  <a:pt x="34119" y="594"/>
                </a:cubicBezTo>
                <a:cubicBezTo>
                  <a:pt x="34131" y="607"/>
                  <a:pt x="34131" y="628"/>
                  <a:pt x="34119" y="639"/>
                </a:cubicBezTo>
                <a:lnTo>
                  <a:pt x="33827" y="931"/>
                </a:lnTo>
                <a:cubicBezTo>
                  <a:pt x="33820" y="937"/>
                  <a:pt x="33812" y="939"/>
                  <a:pt x="33806" y="939"/>
                </a:cubicBezTo>
                <a:close/>
                <a:moveTo>
                  <a:pt x="33222" y="939"/>
                </a:moveTo>
                <a:cubicBezTo>
                  <a:pt x="33213" y="939"/>
                  <a:pt x="33205" y="937"/>
                  <a:pt x="33198" y="931"/>
                </a:cubicBezTo>
                <a:cubicBezTo>
                  <a:pt x="33186" y="918"/>
                  <a:pt x="33186" y="897"/>
                  <a:pt x="33198" y="886"/>
                </a:cubicBezTo>
                <a:lnTo>
                  <a:pt x="33490" y="594"/>
                </a:lnTo>
                <a:cubicBezTo>
                  <a:pt x="33503" y="582"/>
                  <a:pt x="33524" y="582"/>
                  <a:pt x="33535" y="594"/>
                </a:cubicBezTo>
                <a:cubicBezTo>
                  <a:pt x="33547" y="607"/>
                  <a:pt x="33547" y="628"/>
                  <a:pt x="33535" y="639"/>
                </a:cubicBezTo>
                <a:lnTo>
                  <a:pt x="33243" y="931"/>
                </a:lnTo>
                <a:cubicBezTo>
                  <a:pt x="33239" y="937"/>
                  <a:pt x="33230" y="939"/>
                  <a:pt x="33222" y="939"/>
                </a:cubicBezTo>
                <a:close/>
                <a:moveTo>
                  <a:pt x="32640" y="939"/>
                </a:moveTo>
                <a:cubicBezTo>
                  <a:pt x="32631" y="939"/>
                  <a:pt x="32623" y="937"/>
                  <a:pt x="32617" y="931"/>
                </a:cubicBezTo>
                <a:cubicBezTo>
                  <a:pt x="32604" y="918"/>
                  <a:pt x="32604" y="897"/>
                  <a:pt x="32617" y="886"/>
                </a:cubicBezTo>
                <a:lnTo>
                  <a:pt x="32909" y="594"/>
                </a:lnTo>
                <a:cubicBezTo>
                  <a:pt x="32921" y="582"/>
                  <a:pt x="32942" y="582"/>
                  <a:pt x="32953" y="594"/>
                </a:cubicBezTo>
                <a:cubicBezTo>
                  <a:pt x="32966" y="607"/>
                  <a:pt x="32966" y="628"/>
                  <a:pt x="32953" y="639"/>
                </a:cubicBezTo>
                <a:lnTo>
                  <a:pt x="32661" y="931"/>
                </a:lnTo>
                <a:cubicBezTo>
                  <a:pt x="32657" y="937"/>
                  <a:pt x="32648" y="939"/>
                  <a:pt x="32640" y="939"/>
                </a:cubicBezTo>
                <a:close/>
                <a:moveTo>
                  <a:pt x="32058" y="939"/>
                </a:moveTo>
                <a:cubicBezTo>
                  <a:pt x="32050" y="939"/>
                  <a:pt x="32041" y="937"/>
                  <a:pt x="32035" y="931"/>
                </a:cubicBezTo>
                <a:cubicBezTo>
                  <a:pt x="32022" y="918"/>
                  <a:pt x="32022" y="897"/>
                  <a:pt x="32035" y="886"/>
                </a:cubicBezTo>
                <a:lnTo>
                  <a:pt x="32327" y="594"/>
                </a:lnTo>
                <a:cubicBezTo>
                  <a:pt x="32339" y="582"/>
                  <a:pt x="32361" y="582"/>
                  <a:pt x="32371" y="594"/>
                </a:cubicBezTo>
                <a:cubicBezTo>
                  <a:pt x="32384" y="607"/>
                  <a:pt x="32384" y="628"/>
                  <a:pt x="32371" y="639"/>
                </a:cubicBezTo>
                <a:lnTo>
                  <a:pt x="32079" y="931"/>
                </a:lnTo>
                <a:cubicBezTo>
                  <a:pt x="32075" y="937"/>
                  <a:pt x="32067" y="939"/>
                  <a:pt x="32058" y="939"/>
                </a:cubicBezTo>
                <a:close/>
                <a:moveTo>
                  <a:pt x="30892" y="939"/>
                </a:moveTo>
                <a:cubicBezTo>
                  <a:pt x="30884" y="939"/>
                  <a:pt x="30875" y="937"/>
                  <a:pt x="30869" y="931"/>
                </a:cubicBezTo>
                <a:cubicBezTo>
                  <a:pt x="30856" y="918"/>
                  <a:pt x="30856" y="897"/>
                  <a:pt x="30869" y="886"/>
                </a:cubicBezTo>
                <a:lnTo>
                  <a:pt x="31161" y="594"/>
                </a:lnTo>
                <a:cubicBezTo>
                  <a:pt x="31174" y="582"/>
                  <a:pt x="31195" y="582"/>
                  <a:pt x="31205" y="594"/>
                </a:cubicBezTo>
                <a:cubicBezTo>
                  <a:pt x="31218" y="607"/>
                  <a:pt x="31218" y="628"/>
                  <a:pt x="31205" y="639"/>
                </a:cubicBezTo>
                <a:lnTo>
                  <a:pt x="30914" y="931"/>
                </a:lnTo>
                <a:cubicBezTo>
                  <a:pt x="30909" y="937"/>
                  <a:pt x="30901" y="939"/>
                  <a:pt x="30892" y="939"/>
                </a:cubicBezTo>
                <a:close/>
                <a:moveTo>
                  <a:pt x="29729" y="939"/>
                </a:moveTo>
                <a:cubicBezTo>
                  <a:pt x="29720" y="939"/>
                  <a:pt x="29712" y="937"/>
                  <a:pt x="29706" y="931"/>
                </a:cubicBezTo>
                <a:cubicBezTo>
                  <a:pt x="29693" y="918"/>
                  <a:pt x="29693" y="897"/>
                  <a:pt x="29706" y="886"/>
                </a:cubicBezTo>
                <a:lnTo>
                  <a:pt x="29997" y="594"/>
                </a:lnTo>
                <a:cubicBezTo>
                  <a:pt x="30010" y="582"/>
                  <a:pt x="30031" y="582"/>
                  <a:pt x="30042" y="594"/>
                </a:cubicBezTo>
                <a:cubicBezTo>
                  <a:pt x="30055" y="607"/>
                  <a:pt x="30055" y="628"/>
                  <a:pt x="30042" y="639"/>
                </a:cubicBezTo>
                <a:lnTo>
                  <a:pt x="29750" y="931"/>
                </a:lnTo>
                <a:cubicBezTo>
                  <a:pt x="29746" y="937"/>
                  <a:pt x="29737" y="939"/>
                  <a:pt x="29729" y="939"/>
                </a:cubicBezTo>
                <a:close/>
                <a:moveTo>
                  <a:pt x="28565" y="939"/>
                </a:moveTo>
                <a:cubicBezTo>
                  <a:pt x="28557" y="939"/>
                  <a:pt x="28548" y="937"/>
                  <a:pt x="28542" y="931"/>
                </a:cubicBezTo>
                <a:cubicBezTo>
                  <a:pt x="28529" y="918"/>
                  <a:pt x="28529" y="897"/>
                  <a:pt x="28542" y="886"/>
                </a:cubicBezTo>
                <a:lnTo>
                  <a:pt x="28834" y="594"/>
                </a:lnTo>
                <a:cubicBezTo>
                  <a:pt x="28847" y="582"/>
                  <a:pt x="28868" y="582"/>
                  <a:pt x="28878" y="594"/>
                </a:cubicBezTo>
                <a:cubicBezTo>
                  <a:pt x="28891" y="607"/>
                  <a:pt x="28891" y="628"/>
                  <a:pt x="28878" y="639"/>
                </a:cubicBezTo>
                <a:lnTo>
                  <a:pt x="28586" y="931"/>
                </a:lnTo>
                <a:cubicBezTo>
                  <a:pt x="28580" y="937"/>
                  <a:pt x="28572" y="939"/>
                  <a:pt x="28565" y="939"/>
                </a:cubicBezTo>
                <a:close/>
                <a:moveTo>
                  <a:pt x="27981" y="939"/>
                </a:moveTo>
                <a:cubicBezTo>
                  <a:pt x="27973" y="939"/>
                  <a:pt x="27964" y="937"/>
                  <a:pt x="27958" y="931"/>
                </a:cubicBezTo>
                <a:cubicBezTo>
                  <a:pt x="27945" y="918"/>
                  <a:pt x="27945" y="897"/>
                  <a:pt x="27958" y="886"/>
                </a:cubicBezTo>
                <a:lnTo>
                  <a:pt x="28250" y="594"/>
                </a:lnTo>
                <a:cubicBezTo>
                  <a:pt x="28263" y="582"/>
                  <a:pt x="28284" y="582"/>
                  <a:pt x="28294" y="594"/>
                </a:cubicBezTo>
                <a:cubicBezTo>
                  <a:pt x="28307" y="607"/>
                  <a:pt x="28307" y="628"/>
                  <a:pt x="28294" y="639"/>
                </a:cubicBezTo>
                <a:lnTo>
                  <a:pt x="28003" y="931"/>
                </a:lnTo>
                <a:cubicBezTo>
                  <a:pt x="27998" y="937"/>
                  <a:pt x="27990" y="939"/>
                  <a:pt x="27981" y="939"/>
                </a:cubicBezTo>
                <a:close/>
                <a:moveTo>
                  <a:pt x="27400" y="939"/>
                </a:moveTo>
                <a:cubicBezTo>
                  <a:pt x="27391" y="939"/>
                  <a:pt x="27383" y="937"/>
                  <a:pt x="27376" y="931"/>
                </a:cubicBezTo>
                <a:cubicBezTo>
                  <a:pt x="27364" y="918"/>
                  <a:pt x="27364" y="897"/>
                  <a:pt x="27376" y="886"/>
                </a:cubicBezTo>
                <a:lnTo>
                  <a:pt x="27668" y="594"/>
                </a:lnTo>
                <a:cubicBezTo>
                  <a:pt x="27681" y="582"/>
                  <a:pt x="27702" y="582"/>
                  <a:pt x="27713" y="594"/>
                </a:cubicBezTo>
                <a:cubicBezTo>
                  <a:pt x="27725" y="607"/>
                  <a:pt x="27725" y="628"/>
                  <a:pt x="27713" y="639"/>
                </a:cubicBezTo>
                <a:lnTo>
                  <a:pt x="27421" y="931"/>
                </a:lnTo>
                <a:cubicBezTo>
                  <a:pt x="27417" y="937"/>
                  <a:pt x="27408" y="939"/>
                  <a:pt x="27400" y="939"/>
                </a:cubicBezTo>
                <a:close/>
                <a:moveTo>
                  <a:pt x="26818" y="939"/>
                </a:moveTo>
                <a:cubicBezTo>
                  <a:pt x="26809" y="939"/>
                  <a:pt x="26801" y="937"/>
                  <a:pt x="26795" y="931"/>
                </a:cubicBezTo>
                <a:cubicBezTo>
                  <a:pt x="26782" y="918"/>
                  <a:pt x="26782" y="897"/>
                  <a:pt x="26795" y="886"/>
                </a:cubicBezTo>
                <a:lnTo>
                  <a:pt x="27086" y="594"/>
                </a:lnTo>
                <a:cubicBezTo>
                  <a:pt x="27099" y="582"/>
                  <a:pt x="27120" y="582"/>
                  <a:pt x="27131" y="594"/>
                </a:cubicBezTo>
                <a:cubicBezTo>
                  <a:pt x="27144" y="607"/>
                  <a:pt x="27144" y="628"/>
                  <a:pt x="27131" y="639"/>
                </a:cubicBezTo>
                <a:lnTo>
                  <a:pt x="26839" y="931"/>
                </a:lnTo>
                <a:cubicBezTo>
                  <a:pt x="26835" y="937"/>
                  <a:pt x="26826" y="939"/>
                  <a:pt x="26818" y="939"/>
                </a:cubicBezTo>
                <a:close/>
                <a:moveTo>
                  <a:pt x="26236" y="939"/>
                </a:moveTo>
                <a:cubicBezTo>
                  <a:pt x="26228" y="939"/>
                  <a:pt x="26219" y="937"/>
                  <a:pt x="26213" y="931"/>
                </a:cubicBezTo>
                <a:cubicBezTo>
                  <a:pt x="26200" y="918"/>
                  <a:pt x="26200" y="897"/>
                  <a:pt x="26213" y="886"/>
                </a:cubicBezTo>
                <a:lnTo>
                  <a:pt x="26505" y="594"/>
                </a:lnTo>
                <a:cubicBezTo>
                  <a:pt x="26517" y="582"/>
                  <a:pt x="26539" y="582"/>
                  <a:pt x="26549" y="594"/>
                </a:cubicBezTo>
                <a:cubicBezTo>
                  <a:pt x="26562" y="607"/>
                  <a:pt x="26562" y="628"/>
                  <a:pt x="26549" y="639"/>
                </a:cubicBezTo>
                <a:lnTo>
                  <a:pt x="26257" y="931"/>
                </a:lnTo>
                <a:cubicBezTo>
                  <a:pt x="26251" y="937"/>
                  <a:pt x="26244" y="939"/>
                  <a:pt x="26236" y="939"/>
                </a:cubicBezTo>
                <a:close/>
                <a:moveTo>
                  <a:pt x="25654" y="939"/>
                </a:moveTo>
                <a:cubicBezTo>
                  <a:pt x="25646" y="939"/>
                  <a:pt x="25637" y="937"/>
                  <a:pt x="25631" y="931"/>
                </a:cubicBezTo>
                <a:cubicBezTo>
                  <a:pt x="25618" y="918"/>
                  <a:pt x="25618" y="897"/>
                  <a:pt x="25631" y="886"/>
                </a:cubicBezTo>
                <a:lnTo>
                  <a:pt x="25923" y="594"/>
                </a:lnTo>
                <a:cubicBezTo>
                  <a:pt x="25936" y="582"/>
                  <a:pt x="25957" y="582"/>
                  <a:pt x="25967" y="594"/>
                </a:cubicBezTo>
                <a:cubicBezTo>
                  <a:pt x="25980" y="607"/>
                  <a:pt x="25980" y="628"/>
                  <a:pt x="25967" y="639"/>
                </a:cubicBezTo>
                <a:lnTo>
                  <a:pt x="25675" y="931"/>
                </a:lnTo>
                <a:cubicBezTo>
                  <a:pt x="25669" y="937"/>
                  <a:pt x="25661" y="939"/>
                  <a:pt x="25654" y="939"/>
                </a:cubicBezTo>
                <a:close/>
                <a:moveTo>
                  <a:pt x="24489" y="939"/>
                </a:moveTo>
                <a:cubicBezTo>
                  <a:pt x="24480" y="939"/>
                  <a:pt x="24472" y="937"/>
                  <a:pt x="24465" y="931"/>
                </a:cubicBezTo>
                <a:cubicBezTo>
                  <a:pt x="24453" y="918"/>
                  <a:pt x="24453" y="897"/>
                  <a:pt x="24465" y="886"/>
                </a:cubicBezTo>
                <a:lnTo>
                  <a:pt x="24757" y="594"/>
                </a:lnTo>
                <a:cubicBezTo>
                  <a:pt x="24770" y="582"/>
                  <a:pt x="24791" y="582"/>
                  <a:pt x="24802" y="594"/>
                </a:cubicBezTo>
                <a:cubicBezTo>
                  <a:pt x="24814" y="607"/>
                  <a:pt x="24814" y="628"/>
                  <a:pt x="24802" y="639"/>
                </a:cubicBezTo>
                <a:lnTo>
                  <a:pt x="24510" y="931"/>
                </a:lnTo>
                <a:cubicBezTo>
                  <a:pt x="24505" y="937"/>
                  <a:pt x="24497" y="939"/>
                  <a:pt x="24489" y="939"/>
                </a:cubicBezTo>
                <a:close/>
                <a:moveTo>
                  <a:pt x="23325" y="939"/>
                </a:moveTo>
                <a:cubicBezTo>
                  <a:pt x="23317" y="939"/>
                  <a:pt x="23308" y="937"/>
                  <a:pt x="23302" y="931"/>
                </a:cubicBezTo>
                <a:cubicBezTo>
                  <a:pt x="23289" y="918"/>
                  <a:pt x="23289" y="897"/>
                  <a:pt x="23302" y="886"/>
                </a:cubicBezTo>
                <a:lnTo>
                  <a:pt x="23594" y="594"/>
                </a:lnTo>
                <a:cubicBezTo>
                  <a:pt x="23606" y="582"/>
                  <a:pt x="23628" y="582"/>
                  <a:pt x="23638" y="594"/>
                </a:cubicBezTo>
                <a:cubicBezTo>
                  <a:pt x="23651" y="607"/>
                  <a:pt x="23651" y="628"/>
                  <a:pt x="23638" y="639"/>
                </a:cubicBezTo>
                <a:lnTo>
                  <a:pt x="23346" y="931"/>
                </a:lnTo>
                <a:cubicBezTo>
                  <a:pt x="23340" y="937"/>
                  <a:pt x="23333" y="939"/>
                  <a:pt x="23325" y="939"/>
                </a:cubicBezTo>
                <a:close/>
                <a:moveTo>
                  <a:pt x="22159" y="939"/>
                </a:moveTo>
                <a:cubicBezTo>
                  <a:pt x="22151" y="939"/>
                  <a:pt x="22142" y="937"/>
                  <a:pt x="22136" y="931"/>
                </a:cubicBezTo>
                <a:cubicBezTo>
                  <a:pt x="22123" y="918"/>
                  <a:pt x="22123" y="897"/>
                  <a:pt x="22136" y="886"/>
                </a:cubicBezTo>
                <a:lnTo>
                  <a:pt x="22428" y="594"/>
                </a:lnTo>
                <a:cubicBezTo>
                  <a:pt x="22441" y="582"/>
                  <a:pt x="22462" y="582"/>
                  <a:pt x="22472" y="594"/>
                </a:cubicBezTo>
                <a:cubicBezTo>
                  <a:pt x="22485" y="607"/>
                  <a:pt x="22485" y="628"/>
                  <a:pt x="22472" y="639"/>
                </a:cubicBezTo>
                <a:lnTo>
                  <a:pt x="22180" y="931"/>
                </a:lnTo>
                <a:cubicBezTo>
                  <a:pt x="22176" y="937"/>
                  <a:pt x="22168" y="939"/>
                  <a:pt x="22159" y="939"/>
                </a:cubicBezTo>
                <a:close/>
                <a:moveTo>
                  <a:pt x="21578" y="939"/>
                </a:moveTo>
                <a:cubicBezTo>
                  <a:pt x="21569" y="939"/>
                  <a:pt x="21561" y="937"/>
                  <a:pt x="21554" y="931"/>
                </a:cubicBezTo>
                <a:cubicBezTo>
                  <a:pt x="21542" y="918"/>
                  <a:pt x="21542" y="897"/>
                  <a:pt x="21554" y="886"/>
                </a:cubicBezTo>
                <a:lnTo>
                  <a:pt x="21846" y="594"/>
                </a:lnTo>
                <a:cubicBezTo>
                  <a:pt x="21859" y="582"/>
                  <a:pt x="21880" y="582"/>
                  <a:pt x="21891" y="594"/>
                </a:cubicBezTo>
                <a:cubicBezTo>
                  <a:pt x="21903" y="607"/>
                  <a:pt x="21903" y="628"/>
                  <a:pt x="21891" y="639"/>
                </a:cubicBezTo>
                <a:lnTo>
                  <a:pt x="21599" y="931"/>
                </a:lnTo>
                <a:cubicBezTo>
                  <a:pt x="21594" y="937"/>
                  <a:pt x="21586" y="939"/>
                  <a:pt x="21578" y="939"/>
                </a:cubicBezTo>
                <a:close/>
                <a:moveTo>
                  <a:pt x="20996" y="939"/>
                </a:moveTo>
                <a:cubicBezTo>
                  <a:pt x="20987" y="939"/>
                  <a:pt x="20979" y="937"/>
                  <a:pt x="20972" y="931"/>
                </a:cubicBezTo>
                <a:cubicBezTo>
                  <a:pt x="20960" y="918"/>
                  <a:pt x="20960" y="897"/>
                  <a:pt x="20972" y="886"/>
                </a:cubicBezTo>
                <a:lnTo>
                  <a:pt x="21264" y="594"/>
                </a:lnTo>
                <a:cubicBezTo>
                  <a:pt x="21277" y="582"/>
                  <a:pt x="21298" y="582"/>
                  <a:pt x="21309" y="594"/>
                </a:cubicBezTo>
                <a:cubicBezTo>
                  <a:pt x="21322" y="607"/>
                  <a:pt x="21322" y="628"/>
                  <a:pt x="21309" y="639"/>
                </a:cubicBezTo>
                <a:lnTo>
                  <a:pt x="21017" y="931"/>
                </a:lnTo>
                <a:cubicBezTo>
                  <a:pt x="21013" y="937"/>
                  <a:pt x="21004" y="939"/>
                  <a:pt x="20996" y="939"/>
                </a:cubicBezTo>
                <a:close/>
                <a:moveTo>
                  <a:pt x="20414" y="939"/>
                </a:moveTo>
                <a:cubicBezTo>
                  <a:pt x="20406" y="939"/>
                  <a:pt x="20397" y="937"/>
                  <a:pt x="20391" y="931"/>
                </a:cubicBezTo>
                <a:cubicBezTo>
                  <a:pt x="20378" y="918"/>
                  <a:pt x="20378" y="897"/>
                  <a:pt x="20391" y="886"/>
                </a:cubicBezTo>
                <a:lnTo>
                  <a:pt x="20683" y="594"/>
                </a:lnTo>
                <a:cubicBezTo>
                  <a:pt x="20695" y="582"/>
                  <a:pt x="20717" y="582"/>
                  <a:pt x="20727" y="594"/>
                </a:cubicBezTo>
                <a:cubicBezTo>
                  <a:pt x="20740" y="607"/>
                  <a:pt x="20740" y="628"/>
                  <a:pt x="20727" y="639"/>
                </a:cubicBezTo>
                <a:lnTo>
                  <a:pt x="20435" y="931"/>
                </a:lnTo>
                <a:cubicBezTo>
                  <a:pt x="20429" y="937"/>
                  <a:pt x="20420" y="939"/>
                  <a:pt x="20414" y="939"/>
                </a:cubicBezTo>
                <a:close/>
                <a:moveTo>
                  <a:pt x="19830" y="939"/>
                </a:moveTo>
                <a:cubicBezTo>
                  <a:pt x="19822" y="939"/>
                  <a:pt x="19813" y="937"/>
                  <a:pt x="19807" y="931"/>
                </a:cubicBezTo>
                <a:cubicBezTo>
                  <a:pt x="19794" y="918"/>
                  <a:pt x="19794" y="897"/>
                  <a:pt x="19807" y="886"/>
                </a:cubicBezTo>
                <a:lnTo>
                  <a:pt x="20099" y="594"/>
                </a:lnTo>
                <a:cubicBezTo>
                  <a:pt x="20111" y="582"/>
                  <a:pt x="20133" y="582"/>
                  <a:pt x="20143" y="594"/>
                </a:cubicBezTo>
                <a:cubicBezTo>
                  <a:pt x="20156" y="607"/>
                  <a:pt x="20156" y="628"/>
                  <a:pt x="20143" y="639"/>
                </a:cubicBezTo>
                <a:lnTo>
                  <a:pt x="19851" y="931"/>
                </a:lnTo>
                <a:cubicBezTo>
                  <a:pt x="19847" y="937"/>
                  <a:pt x="19839" y="939"/>
                  <a:pt x="19830" y="939"/>
                </a:cubicBezTo>
                <a:close/>
                <a:moveTo>
                  <a:pt x="19248" y="939"/>
                </a:moveTo>
                <a:cubicBezTo>
                  <a:pt x="19240" y="939"/>
                  <a:pt x="19231" y="937"/>
                  <a:pt x="19225" y="931"/>
                </a:cubicBezTo>
                <a:cubicBezTo>
                  <a:pt x="19212" y="918"/>
                  <a:pt x="19212" y="897"/>
                  <a:pt x="19225" y="886"/>
                </a:cubicBezTo>
                <a:lnTo>
                  <a:pt x="19517" y="594"/>
                </a:lnTo>
                <a:cubicBezTo>
                  <a:pt x="19530" y="582"/>
                  <a:pt x="19551" y="582"/>
                  <a:pt x="19561" y="594"/>
                </a:cubicBezTo>
                <a:cubicBezTo>
                  <a:pt x="19574" y="607"/>
                  <a:pt x="19574" y="628"/>
                  <a:pt x="19561" y="639"/>
                </a:cubicBezTo>
                <a:lnTo>
                  <a:pt x="19272" y="931"/>
                </a:lnTo>
                <a:cubicBezTo>
                  <a:pt x="19265" y="937"/>
                  <a:pt x="19257" y="939"/>
                  <a:pt x="19248" y="939"/>
                </a:cubicBezTo>
                <a:close/>
                <a:moveTo>
                  <a:pt x="18086" y="939"/>
                </a:moveTo>
                <a:cubicBezTo>
                  <a:pt x="18077" y="939"/>
                  <a:pt x="18069" y="937"/>
                  <a:pt x="18062" y="931"/>
                </a:cubicBezTo>
                <a:cubicBezTo>
                  <a:pt x="18050" y="918"/>
                  <a:pt x="18050" y="897"/>
                  <a:pt x="18062" y="886"/>
                </a:cubicBezTo>
                <a:lnTo>
                  <a:pt x="18354" y="594"/>
                </a:lnTo>
                <a:cubicBezTo>
                  <a:pt x="18367" y="582"/>
                  <a:pt x="18388" y="582"/>
                  <a:pt x="18399" y="594"/>
                </a:cubicBezTo>
                <a:cubicBezTo>
                  <a:pt x="18412" y="607"/>
                  <a:pt x="18412" y="628"/>
                  <a:pt x="18399" y="639"/>
                </a:cubicBezTo>
                <a:lnTo>
                  <a:pt x="18107" y="931"/>
                </a:lnTo>
                <a:cubicBezTo>
                  <a:pt x="18101" y="937"/>
                  <a:pt x="18094" y="939"/>
                  <a:pt x="18086" y="939"/>
                </a:cubicBezTo>
                <a:close/>
                <a:moveTo>
                  <a:pt x="17502" y="939"/>
                </a:moveTo>
                <a:cubicBezTo>
                  <a:pt x="17493" y="939"/>
                  <a:pt x="17485" y="937"/>
                  <a:pt x="17479" y="931"/>
                </a:cubicBezTo>
                <a:cubicBezTo>
                  <a:pt x="17466" y="918"/>
                  <a:pt x="17466" y="897"/>
                  <a:pt x="17479" y="886"/>
                </a:cubicBezTo>
                <a:lnTo>
                  <a:pt x="17771" y="594"/>
                </a:lnTo>
                <a:cubicBezTo>
                  <a:pt x="17783" y="582"/>
                  <a:pt x="17804" y="582"/>
                  <a:pt x="17815" y="594"/>
                </a:cubicBezTo>
                <a:cubicBezTo>
                  <a:pt x="17828" y="607"/>
                  <a:pt x="17828" y="628"/>
                  <a:pt x="17815" y="639"/>
                </a:cubicBezTo>
                <a:lnTo>
                  <a:pt x="17523" y="931"/>
                </a:lnTo>
                <a:cubicBezTo>
                  <a:pt x="17519" y="937"/>
                  <a:pt x="17510" y="939"/>
                  <a:pt x="17502" y="939"/>
                </a:cubicBezTo>
                <a:close/>
                <a:moveTo>
                  <a:pt x="16920" y="939"/>
                </a:moveTo>
                <a:cubicBezTo>
                  <a:pt x="16912" y="939"/>
                  <a:pt x="16903" y="937"/>
                  <a:pt x="16897" y="931"/>
                </a:cubicBezTo>
                <a:cubicBezTo>
                  <a:pt x="16884" y="918"/>
                  <a:pt x="16884" y="897"/>
                  <a:pt x="16897" y="886"/>
                </a:cubicBezTo>
                <a:lnTo>
                  <a:pt x="17189" y="594"/>
                </a:lnTo>
                <a:cubicBezTo>
                  <a:pt x="17201" y="582"/>
                  <a:pt x="17223" y="582"/>
                  <a:pt x="17233" y="594"/>
                </a:cubicBezTo>
                <a:cubicBezTo>
                  <a:pt x="17246" y="607"/>
                  <a:pt x="17246" y="628"/>
                  <a:pt x="17233" y="639"/>
                </a:cubicBezTo>
                <a:lnTo>
                  <a:pt x="16941" y="931"/>
                </a:lnTo>
                <a:cubicBezTo>
                  <a:pt x="16937" y="937"/>
                  <a:pt x="16929" y="939"/>
                  <a:pt x="16920" y="939"/>
                </a:cubicBezTo>
                <a:close/>
                <a:moveTo>
                  <a:pt x="16338" y="939"/>
                </a:moveTo>
                <a:cubicBezTo>
                  <a:pt x="16330" y="939"/>
                  <a:pt x="16321" y="937"/>
                  <a:pt x="16315" y="931"/>
                </a:cubicBezTo>
                <a:cubicBezTo>
                  <a:pt x="16302" y="918"/>
                  <a:pt x="16302" y="897"/>
                  <a:pt x="16315" y="886"/>
                </a:cubicBezTo>
                <a:lnTo>
                  <a:pt x="16607" y="594"/>
                </a:lnTo>
                <a:cubicBezTo>
                  <a:pt x="16620" y="582"/>
                  <a:pt x="16641" y="582"/>
                  <a:pt x="16651" y="594"/>
                </a:cubicBezTo>
                <a:cubicBezTo>
                  <a:pt x="16664" y="607"/>
                  <a:pt x="16664" y="628"/>
                  <a:pt x="16651" y="639"/>
                </a:cubicBezTo>
                <a:lnTo>
                  <a:pt x="16359" y="931"/>
                </a:lnTo>
                <a:cubicBezTo>
                  <a:pt x="16355" y="937"/>
                  <a:pt x="16347" y="939"/>
                  <a:pt x="16338" y="939"/>
                </a:cubicBezTo>
                <a:close/>
                <a:moveTo>
                  <a:pt x="12262" y="939"/>
                </a:moveTo>
                <a:cubicBezTo>
                  <a:pt x="12253" y="939"/>
                  <a:pt x="12245" y="937"/>
                  <a:pt x="12238" y="931"/>
                </a:cubicBezTo>
                <a:cubicBezTo>
                  <a:pt x="12226" y="918"/>
                  <a:pt x="12226" y="897"/>
                  <a:pt x="12238" y="886"/>
                </a:cubicBezTo>
                <a:lnTo>
                  <a:pt x="12530" y="594"/>
                </a:lnTo>
                <a:cubicBezTo>
                  <a:pt x="12543" y="582"/>
                  <a:pt x="12564" y="582"/>
                  <a:pt x="12575" y="594"/>
                </a:cubicBezTo>
                <a:cubicBezTo>
                  <a:pt x="12587" y="607"/>
                  <a:pt x="12587" y="628"/>
                  <a:pt x="12575" y="639"/>
                </a:cubicBezTo>
                <a:lnTo>
                  <a:pt x="12283" y="931"/>
                </a:lnTo>
                <a:cubicBezTo>
                  <a:pt x="12279" y="937"/>
                  <a:pt x="12270" y="939"/>
                  <a:pt x="12262" y="939"/>
                </a:cubicBezTo>
                <a:close/>
                <a:moveTo>
                  <a:pt x="11680" y="939"/>
                </a:moveTo>
                <a:cubicBezTo>
                  <a:pt x="11671" y="939"/>
                  <a:pt x="11663" y="937"/>
                  <a:pt x="11657" y="931"/>
                </a:cubicBezTo>
                <a:cubicBezTo>
                  <a:pt x="11644" y="918"/>
                  <a:pt x="11644" y="897"/>
                  <a:pt x="11657" y="886"/>
                </a:cubicBezTo>
                <a:lnTo>
                  <a:pt x="11948" y="594"/>
                </a:lnTo>
                <a:cubicBezTo>
                  <a:pt x="11961" y="582"/>
                  <a:pt x="11982" y="582"/>
                  <a:pt x="11993" y="594"/>
                </a:cubicBezTo>
                <a:cubicBezTo>
                  <a:pt x="12006" y="607"/>
                  <a:pt x="12006" y="628"/>
                  <a:pt x="11993" y="639"/>
                </a:cubicBezTo>
                <a:lnTo>
                  <a:pt x="11701" y="931"/>
                </a:lnTo>
                <a:cubicBezTo>
                  <a:pt x="11697" y="937"/>
                  <a:pt x="11688" y="939"/>
                  <a:pt x="11680" y="939"/>
                </a:cubicBezTo>
                <a:close/>
                <a:moveTo>
                  <a:pt x="11098" y="939"/>
                </a:moveTo>
                <a:cubicBezTo>
                  <a:pt x="11090" y="939"/>
                  <a:pt x="11081" y="937"/>
                  <a:pt x="11075" y="931"/>
                </a:cubicBezTo>
                <a:cubicBezTo>
                  <a:pt x="11062" y="918"/>
                  <a:pt x="11062" y="897"/>
                  <a:pt x="11075" y="886"/>
                </a:cubicBezTo>
                <a:lnTo>
                  <a:pt x="11367" y="594"/>
                </a:lnTo>
                <a:cubicBezTo>
                  <a:pt x="11379" y="582"/>
                  <a:pt x="11401" y="582"/>
                  <a:pt x="11411" y="594"/>
                </a:cubicBezTo>
                <a:cubicBezTo>
                  <a:pt x="11424" y="607"/>
                  <a:pt x="11424" y="628"/>
                  <a:pt x="11411" y="639"/>
                </a:cubicBezTo>
                <a:lnTo>
                  <a:pt x="11119" y="931"/>
                </a:lnTo>
                <a:cubicBezTo>
                  <a:pt x="11115" y="937"/>
                  <a:pt x="11106" y="939"/>
                  <a:pt x="11098" y="939"/>
                </a:cubicBezTo>
                <a:close/>
                <a:moveTo>
                  <a:pt x="10516" y="939"/>
                </a:moveTo>
                <a:cubicBezTo>
                  <a:pt x="10508" y="939"/>
                  <a:pt x="10499" y="937"/>
                  <a:pt x="10493" y="931"/>
                </a:cubicBezTo>
                <a:cubicBezTo>
                  <a:pt x="10480" y="918"/>
                  <a:pt x="10480" y="897"/>
                  <a:pt x="10493" y="886"/>
                </a:cubicBezTo>
                <a:lnTo>
                  <a:pt x="10785" y="594"/>
                </a:lnTo>
                <a:cubicBezTo>
                  <a:pt x="10798" y="582"/>
                  <a:pt x="10819" y="582"/>
                  <a:pt x="10829" y="594"/>
                </a:cubicBezTo>
                <a:cubicBezTo>
                  <a:pt x="10842" y="607"/>
                  <a:pt x="10842" y="628"/>
                  <a:pt x="10829" y="639"/>
                </a:cubicBezTo>
                <a:lnTo>
                  <a:pt x="10537" y="931"/>
                </a:lnTo>
                <a:cubicBezTo>
                  <a:pt x="10533" y="937"/>
                  <a:pt x="10525" y="939"/>
                  <a:pt x="10516" y="939"/>
                </a:cubicBezTo>
                <a:close/>
                <a:moveTo>
                  <a:pt x="9934" y="939"/>
                </a:moveTo>
                <a:cubicBezTo>
                  <a:pt x="9926" y="939"/>
                  <a:pt x="9918" y="937"/>
                  <a:pt x="9911" y="931"/>
                </a:cubicBezTo>
                <a:cubicBezTo>
                  <a:pt x="9899" y="918"/>
                  <a:pt x="9899" y="897"/>
                  <a:pt x="9911" y="886"/>
                </a:cubicBezTo>
                <a:lnTo>
                  <a:pt x="10203" y="594"/>
                </a:lnTo>
                <a:cubicBezTo>
                  <a:pt x="10216" y="582"/>
                  <a:pt x="10237" y="582"/>
                  <a:pt x="10248" y="594"/>
                </a:cubicBezTo>
                <a:cubicBezTo>
                  <a:pt x="10260" y="607"/>
                  <a:pt x="10260" y="628"/>
                  <a:pt x="10248" y="639"/>
                </a:cubicBezTo>
                <a:lnTo>
                  <a:pt x="9956" y="931"/>
                </a:lnTo>
                <a:cubicBezTo>
                  <a:pt x="9949" y="937"/>
                  <a:pt x="9941" y="939"/>
                  <a:pt x="9934" y="939"/>
                </a:cubicBezTo>
                <a:close/>
                <a:moveTo>
                  <a:pt x="5858" y="939"/>
                </a:moveTo>
                <a:cubicBezTo>
                  <a:pt x="5849" y="939"/>
                  <a:pt x="5841" y="937"/>
                  <a:pt x="5835" y="931"/>
                </a:cubicBezTo>
                <a:cubicBezTo>
                  <a:pt x="5822" y="918"/>
                  <a:pt x="5822" y="897"/>
                  <a:pt x="5835" y="886"/>
                </a:cubicBezTo>
                <a:lnTo>
                  <a:pt x="6126" y="594"/>
                </a:lnTo>
                <a:cubicBezTo>
                  <a:pt x="6139" y="582"/>
                  <a:pt x="6160" y="582"/>
                  <a:pt x="6171" y="594"/>
                </a:cubicBezTo>
                <a:cubicBezTo>
                  <a:pt x="6184" y="607"/>
                  <a:pt x="6184" y="628"/>
                  <a:pt x="6171" y="639"/>
                </a:cubicBezTo>
                <a:lnTo>
                  <a:pt x="5881" y="931"/>
                </a:lnTo>
                <a:cubicBezTo>
                  <a:pt x="5875" y="937"/>
                  <a:pt x="5866" y="939"/>
                  <a:pt x="5858" y="939"/>
                </a:cubicBezTo>
                <a:close/>
                <a:moveTo>
                  <a:pt x="5276" y="939"/>
                </a:moveTo>
                <a:cubicBezTo>
                  <a:pt x="5268" y="939"/>
                  <a:pt x="5259" y="937"/>
                  <a:pt x="5253" y="931"/>
                </a:cubicBezTo>
                <a:cubicBezTo>
                  <a:pt x="5240" y="918"/>
                  <a:pt x="5240" y="897"/>
                  <a:pt x="5253" y="886"/>
                </a:cubicBezTo>
                <a:lnTo>
                  <a:pt x="5545" y="594"/>
                </a:lnTo>
                <a:cubicBezTo>
                  <a:pt x="5557" y="582"/>
                  <a:pt x="5579" y="582"/>
                  <a:pt x="5589" y="594"/>
                </a:cubicBezTo>
                <a:cubicBezTo>
                  <a:pt x="5602" y="607"/>
                  <a:pt x="5602" y="628"/>
                  <a:pt x="5589" y="639"/>
                </a:cubicBezTo>
                <a:lnTo>
                  <a:pt x="5297" y="931"/>
                </a:lnTo>
                <a:cubicBezTo>
                  <a:pt x="5293" y="937"/>
                  <a:pt x="5284" y="939"/>
                  <a:pt x="5276" y="939"/>
                </a:cubicBezTo>
                <a:close/>
                <a:moveTo>
                  <a:pt x="4694" y="939"/>
                </a:moveTo>
                <a:cubicBezTo>
                  <a:pt x="4686" y="939"/>
                  <a:pt x="4677" y="937"/>
                  <a:pt x="4671" y="931"/>
                </a:cubicBezTo>
                <a:cubicBezTo>
                  <a:pt x="4658" y="918"/>
                  <a:pt x="4658" y="897"/>
                  <a:pt x="4671" y="886"/>
                </a:cubicBezTo>
                <a:lnTo>
                  <a:pt x="4963" y="594"/>
                </a:lnTo>
                <a:cubicBezTo>
                  <a:pt x="4976" y="582"/>
                  <a:pt x="4997" y="582"/>
                  <a:pt x="5007" y="594"/>
                </a:cubicBezTo>
                <a:cubicBezTo>
                  <a:pt x="5020" y="607"/>
                  <a:pt x="5020" y="628"/>
                  <a:pt x="5007" y="639"/>
                </a:cubicBezTo>
                <a:lnTo>
                  <a:pt x="4715" y="931"/>
                </a:lnTo>
                <a:cubicBezTo>
                  <a:pt x="4709" y="937"/>
                  <a:pt x="4703" y="939"/>
                  <a:pt x="4694" y="939"/>
                </a:cubicBezTo>
                <a:close/>
                <a:moveTo>
                  <a:pt x="4110" y="939"/>
                </a:moveTo>
                <a:cubicBezTo>
                  <a:pt x="4102" y="939"/>
                  <a:pt x="4093" y="937"/>
                  <a:pt x="4087" y="931"/>
                </a:cubicBezTo>
                <a:cubicBezTo>
                  <a:pt x="4074" y="918"/>
                  <a:pt x="4074" y="897"/>
                  <a:pt x="4087" y="886"/>
                </a:cubicBezTo>
                <a:lnTo>
                  <a:pt x="4379" y="594"/>
                </a:lnTo>
                <a:cubicBezTo>
                  <a:pt x="4392" y="582"/>
                  <a:pt x="4413" y="582"/>
                  <a:pt x="4423" y="594"/>
                </a:cubicBezTo>
                <a:cubicBezTo>
                  <a:pt x="4436" y="607"/>
                  <a:pt x="4436" y="628"/>
                  <a:pt x="4423" y="639"/>
                </a:cubicBezTo>
                <a:lnTo>
                  <a:pt x="4131" y="931"/>
                </a:lnTo>
                <a:cubicBezTo>
                  <a:pt x="4127" y="937"/>
                  <a:pt x="4119" y="939"/>
                  <a:pt x="4110" y="939"/>
                </a:cubicBezTo>
                <a:close/>
                <a:moveTo>
                  <a:pt x="3529" y="939"/>
                </a:moveTo>
                <a:cubicBezTo>
                  <a:pt x="3520" y="939"/>
                  <a:pt x="3512" y="937"/>
                  <a:pt x="3505" y="931"/>
                </a:cubicBezTo>
                <a:cubicBezTo>
                  <a:pt x="3493" y="918"/>
                  <a:pt x="3493" y="897"/>
                  <a:pt x="3505" y="886"/>
                </a:cubicBezTo>
                <a:lnTo>
                  <a:pt x="3797" y="594"/>
                </a:lnTo>
                <a:cubicBezTo>
                  <a:pt x="3810" y="582"/>
                  <a:pt x="3831" y="582"/>
                  <a:pt x="3842" y="594"/>
                </a:cubicBezTo>
                <a:cubicBezTo>
                  <a:pt x="3854" y="607"/>
                  <a:pt x="3854" y="628"/>
                  <a:pt x="3842" y="639"/>
                </a:cubicBezTo>
                <a:lnTo>
                  <a:pt x="3550" y="931"/>
                </a:lnTo>
                <a:cubicBezTo>
                  <a:pt x="3545" y="937"/>
                  <a:pt x="3537" y="939"/>
                  <a:pt x="3529" y="939"/>
                </a:cubicBezTo>
                <a:close/>
                <a:moveTo>
                  <a:pt x="1783" y="939"/>
                </a:moveTo>
                <a:cubicBezTo>
                  <a:pt x="1775" y="939"/>
                  <a:pt x="1766" y="937"/>
                  <a:pt x="1760" y="931"/>
                </a:cubicBezTo>
                <a:cubicBezTo>
                  <a:pt x="1747" y="918"/>
                  <a:pt x="1747" y="897"/>
                  <a:pt x="1760" y="886"/>
                </a:cubicBezTo>
                <a:lnTo>
                  <a:pt x="2052" y="594"/>
                </a:lnTo>
                <a:cubicBezTo>
                  <a:pt x="2065" y="582"/>
                  <a:pt x="2086" y="582"/>
                  <a:pt x="2096" y="594"/>
                </a:cubicBezTo>
                <a:cubicBezTo>
                  <a:pt x="2109" y="607"/>
                  <a:pt x="2109" y="628"/>
                  <a:pt x="2096" y="639"/>
                </a:cubicBezTo>
                <a:lnTo>
                  <a:pt x="1804" y="931"/>
                </a:lnTo>
                <a:cubicBezTo>
                  <a:pt x="1798" y="937"/>
                  <a:pt x="1790" y="939"/>
                  <a:pt x="1783" y="939"/>
                </a:cubicBezTo>
                <a:close/>
                <a:moveTo>
                  <a:pt x="1199" y="939"/>
                </a:moveTo>
                <a:cubicBezTo>
                  <a:pt x="1191" y="939"/>
                  <a:pt x="1182" y="937"/>
                  <a:pt x="1176" y="931"/>
                </a:cubicBezTo>
                <a:cubicBezTo>
                  <a:pt x="1163" y="918"/>
                  <a:pt x="1163" y="897"/>
                  <a:pt x="1176" y="886"/>
                </a:cubicBezTo>
                <a:lnTo>
                  <a:pt x="1468" y="594"/>
                </a:lnTo>
                <a:cubicBezTo>
                  <a:pt x="1481" y="582"/>
                  <a:pt x="1502" y="582"/>
                  <a:pt x="1512" y="594"/>
                </a:cubicBezTo>
                <a:cubicBezTo>
                  <a:pt x="1525" y="607"/>
                  <a:pt x="1525" y="628"/>
                  <a:pt x="1512" y="639"/>
                </a:cubicBezTo>
                <a:lnTo>
                  <a:pt x="1220" y="931"/>
                </a:lnTo>
                <a:cubicBezTo>
                  <a:pt x="1216" y="937"/>
                  <a:pt x="1208" y="939"/>
                  <a:pt x="1199" y="939"/>
                </a:cubicBezTo>
                <a:close/>
                <a:moveTo>
                  <a:pt x="618" y="939"/>
                </a:moveTo>
                <a:cubicBezTo>
                  <a:pt x="609" y="939"/>
                  <a:pt x="601" y="937"/>
                  <a:pt x="594" y="931"/>
                </a:cubicBezTo>
                <a:cubicBezTo>
                  <a:pt x="582" y="918"/>
                  <a:pt x="582" y="897"/>
                  <a:pt x="594" y="886"/>
                </a:cubicBezTo>
                <a:lnTo>
                  <a:pt x="886" y="594"/>
                </a:lnTo>
                <a:cubicBezTo>
                  <a:pt x="899" y="582"/>
                  <a:pt x="920" y="582"/>
                  <a:pt x="931" y="594"/>
                </a:cubicBezTo>
                <a:cubicBezTo>
                  <a:pt x="943" y="607"/>
                  <a:pt x="943" y="628"/>
                  <a:pt x="931" y="639"/>
                </a:cubicBezTo>
                <a:lnTo>
                  <a:pt x="639" y="931"/>
                </a:lnTo>
                <a:cubicBezTo>
                  <a:pt x="634" y="937"/>
                  <a:pt x="626" y="939"/>
                  <a:pt x="618" y="939"/>
                </a:cubicBezTo>
                <a:close/>
                <a:moveTo>
                  <a:pt x="36717" y="939"/>
                </a:moveTo>
                <a:cubicBezTo>
                  <a:pt x="36708" y="939"/>
                  <a:pt x="36700" y="937"/>
                  <a:pt x="36693" y="931"/>
                </a:cubicBezTo>
                <a:cubicBezTo>
                  <a:pt x="36681" y="918"/>
                  <a:pt x="36681" y="897"/>
                  <a:pt x="36693" y="886"/>
                </a:cubicBezTo>
                <a:lnTo>
                  <a:pt x="36985" y="594"/>
                </a:lnTo>
                <a:cubicBezTo>
                  <a:pt x="36998" y="582"/>
                  <a:pt x="37019" y="582"/>
                  <a:pt x="37030" y="594"/>
                </a:cubicBezTo>
                <a:cubicBezTo>
                  <a:pt x="37042" y="607"/>
                  <a:pt x="37042" y="628"/>
                  <a:pt x="37030" y="639"/>
                </a:cubicBezTo>
                <a:lnTo>
                  <a:pt x="36738" y="931"/>
                </a:lnTo>
                <a:cubicBezTo>
                  <a:pt x="36731" y="937"/>
                  <a:pt x="36725" y="939"/>
                  <a:pt x="36717" y="939"/>
                </a:cubicBezTo>
                <a:close/>
                <a:moveTo>
                  <a:pt x="35551" y="939"/>
                </a:moveTo>
                <a:cubicBezTo>
                  <a:pt x="35542" y="939"/>
                  <a:pt x="35534" y="937"/>
                  <a:pt x="35528" y="931"/>
                </a:cubicBezTo>
                <a:cubicBezTo>
                  <a:pt x="35515" y="918"/>
                  <a:pt x="35515" y="897"/>
                  <a:pt x="35528" y="886"/>
                </a:cubicBezTo>
                <a:lnTo>
                  <a:pt x="35820" y="594"/>
                </a:lnTo>
                <a:cubicBezTo>
                  <a:pt x="35832" y="582"/>
                  <a:pt x="35853" y="582"/>
                  <a:pt x="35864" y="594"/>
                </a:cubicBezTo>
                <a:cubicBezTo>
                  <a:pt x="35877" y="607"/>
                  <a:pt x="35877" y="628"/>
                  <a:pt x="35864" y="639"/>
                </a:cubicBezTo>
                <a:lnTo>
                  <a:pt x="35572" y="931"/>
                </a:lnTo>
                <a:cubicBezTo>
                  <a:pt x="35568" y="937"/>
                  <a:pt x="35559" y="939"/>
                  <a:pt x="35551" y="939"/>
                </a:cubicBezTo>
                <a:close/>
                <a:moveTo>
                  <a:pt x="31476" y="939"/>
                </a:moveTo>
                <a:cubicBezTo>
                  <a:pt x="31468" y="939"/>
                  <a:pt x="31459" y="937"/>
                  <a:pt x="31453" y="931"/>
                </a:cubicBezTo>
                <a:cubicBezTo>
                  <a:pt x="31440" y="918"/>
                  <a:pt x="31440" y="897"/>
                  <a:pt x="31453" y="886"/>
                </a:cubicBezTo>
                <a:lnTo>
                  <a:pt x="31745" y="594"/>
                </a:lnTo>
                <a:cubicBezTo>
                  <a:pt x="31758" y="582"/>
                  <a:pt x="31779" y="582"/>
                  <a:pt x="31789" y="594"/>
                </a:cubicBezTo>
                <a:cubicBezTo>
                  <a:pt x="31802" y="607"/>
                  <a:pt x="31802" y="628"/>
                  <a:pt x="31789" y="639"/>
                </a:cubicBezTo>
                <a:lnTo>
                  <a:pt x="31497" y="931"/>
                </a:lnTo>
                <a:cubicBezTo>
                  <a:pt x="31491" y="937"/>
                  <a:pt x="31485" y="939"/>
                  <a:pt x="31476" y="939"/>
                </a:cubicBezTo>
                <a:close/>
                <a:moveTo>
                  <a:pt x="30311" y="939"/>
                </a:moveTo>
                <a:cubicBezTo>
                  <a:pt x="30302" y="939"/>
                  <a:pt x="30294" y="937"/>
                  <a:pt x="30287" y="931"/>
                </a:cubicBezTo>
                <a:cubicBezTo>
                  <a:pt x="30275" y="918"/>
                  <a:pt x="30275" y="897"/>
                  <a:pt x="30287" y="886"/>
                </a:cubicBezTo>
                <a:lnTo>
                  <a:pt x="30579" y="594"/>
                </a:lnTo>
                <a:cubicBezTo>
                  <a:pt x="30592" y="582"/>
                  <a:pt x="30613" y="582"/>
                  <a:pt x="30624" y="594"/>
                </a:cubicBezTo>
                <a:cubicBezTo>
                  <a:pt x="30636" y="607"/>
                  <a:pt x="30636" y="628"/>
                  <a:pt x="30624" y="639"/>
                </a:cubicBezTo>
                <a:lnTo>
                  <a:pt x="30332" y="931"/>
                </a:lnTo>
                <a:cubicBezTo>
                  <a:pt x="30328" y="937"/>
                  <a:pt x="30319" y="939"/>
                  <a:pt x="30311" y="939"/>
                </a:cubicBezTo>
                <a:close/>
                <a:moveTo>
                  <a:pt x="29147" y="939"/>
                </a:moveTo>
                <a:cubicBezTo>
                  <a:pt x="29139" y="939"/>
                  <a:pt x="29130" y="937"/>
                  <a:pt x="29124" y="931"/>
                </a:cubicBezTo>
                <a:cubicBezTo>
                  <a:pt x="29111" y="918"/>
                  <a:pt x="29111" y="897"/>
                  <a:pt x="29124" y="886"/>
                </a:cubicBezTo>
                <a:lnTo>
                  <a:pt x="29416" y="594"/>
                </a:lnTo>
                <a:cubicBezTo>
                  <a:pt x="29428" y="582"/>
                  <a:pt x="29450" y="582"/>
                  <a:pt x="29460" y="594"/>
                </a:cubicBezTo>
                <a:cubicBezTo>
                  <a:pt x="29473" y="607"/>
                  <a:pt x="29473" y="628"/>
                  <a:pt x="29460" y="639"/>
                </a:cubicBezTo>
                <a:lnTo>
                  <a:pt x="29168" y="931"/>
                </a:lnTo>
                <a:cubicBezTo>
                  <a:pt x="29164" y="937"/>
                  <a:pt x="29155" y="939"/>
                  <a:pt x="29147" y="939"/>
                </a:cubicBezTo>
                <a:close/>
                <a:moveTo>
                  <a:pt x="25070" y="939"/>
                </a:moveTo>
                <a:cubicBezTo>
                  <a:pt x="25062" y="939"/>
                  <a:pt x="25053" y="937"/>
                  <a:pt x="25047" y="931"/>
                </a:cubicBezTo>
                <a:cubicBezTo>
                  <a:pt x="25034" y="918"/>
                  <a:pt x="25034" y="897"/>
                  <a:pt x="25047" y="886"/>
                </a:cubicBezTo>
                <a:lnTo>
                  <a:pt x="25339" y="594"/>
                </a:lnTo>
                <a:cubicBezTo>
                  <a:pt x="25352" y="582"/>
                  <a:pt x="25373" y="582"/>
                  <a:pt x="25383" y="594"/>
                </a:cubicBezTo>
                <a:cubicBezTo>
                  <a:pt x="25396" y="607"/>
                  <a:pt x="25396" y="628"/>
                  <a:pt x="25383" y="639"/>
                </a:cubicBezTo>
                <a:lnTo>
                  <a:pt x="25091" y="931"/>
                </a:lnTo>
                <a:cubicBezTo>
                  <a:pt x="25087" y="937"/>
                  <a:pt x="25079" y="939"/>
                  <a:pt x="25070" y="939"/>
                </a:cubicBezTo>
                <a:close/>
                <a:moveTo>
                  <a:pt x="23907" y="939"/>
                </a:moveTo>
                <a:cubicBezTo>
                  <a:pt x="23898" y="939"/>
                  <a:pt x="23890" y="937"/>
                  <a:pt x="23884" y="931"/>
                </a:cubicBezTo>
                <a:cubicBezTo>
                  <a:pt x="23871" y="918"/>
                  <a:pt x="23871" y="897"/>
                  <a:pt x="23884" y="886"/>
                </a:cubicBezTo>
                <a:lnTo>
                  <a:pt x="24175" y="594"/>
                </a:lnTo>
                <a:cubicBezTo>
                  <a:pt x="24188" y="582"/>
                  <a:pt x="24209" y="582"/>
                  <a:pt x="24220" y="594"/>
                </a:cubicBezTo>
                <a:cubicBezTo>
                  <a:pt x="24233" y="607"/>
                  <a:pt x="24233" y="628"/>
                  <a:pt x="24220" y="639"/>
                </a:cubicBezTo>
                <a:lnTo>
                  <a:pt x="23928" y="931"/>
                </a:lnTo>
                <a:cubicBezTo>
                  <a:pt x="23924" y="937"/>
                  <a:pt x="23915" y="939"/>
                  <a:pt x="23907" y="939"/>
                </a:cubicBezTo>
                <a:close/>
                <a:moveTo>
                  <a:pt x="22741" y="939"/>
                </a:moveTo>
                <a:cubicBezTo>
                  <a:pt x="22733" y="939"/>
                  <a:pt x="22724" y="937"/>
                  <a:pt x="22718" y="931"/>
                </a:cubicBezTo>
                <a:cubicBezTo>
                  <a:pt x="22705" y="918"/>
                  <a:pt x="22705" y="897"/>
                  <a:pt x="22718" y="886"/>
                </a:cubicBezTo>
                <a:lnTo>
                  <a:pt x="23010" y="594"/>
                </a:lnTo>
                <a:cubicBezTo>
                  <a:pt x="23022" y="582"/>
                  <a:pt x="23044" y="582"/>
                  <a:pt x="23054" y="594"/>
                </a:cubicBezTo>
                <a:cubicBezTo>
                  <a:pt x="23067" y="607"/>
                  <a:pt x="23067" y="628"/>
                  <a:pt x="23054" y="639"/>
                </a:cubicBezTo>
                <a:lnTo>
                  <a:pt x="22762" y="931"/>
                </a:lnTo>
                <a:cubicBezTo>
                  <a:pt x="22758" y="937"/>
                  <a:pt x="22750" y="939"/>
                  <a:pt x="22741" y="939"/>
                </a:cubicBezTo>
                <a:close/>
                <a:moveTo>
                  <a:pt x="18668" y="939"/>
                </a:moveTo>
                <a:cubicBezTo>
                  <a:pt x="18659" y="939"/>
                  <a:pt x="18651" y="937"/>
                  <a:pt x="18644" y="931"/>
                </a:cubicBezTo>
                <a:cubicBezTo>
                  <a:pt x="18632" y="918"/>
                  <a:pt x="18632" y="897"/>
                  <a:pt x="18644" y="886"/>
                </a:cubicBezTo>
                <a:lnTo>
                  <a:pt x="18935" y="594"/>
                </a:lnTo>
                <a:cubicBezTo>
                  <a:pt x="18948" y="582"/>
                  <a:pt x="18969" y="582"/>
                  <a:pt x="18980" y="594"/>
                </a:cubicBezTo>
                <a:cubicBezTo>
                  <a:pt x="18992" y="607"/>
                  <a:pt x="18992" y="628"/>
                  <a:pt x="18980" y="639"/>
                </a:cubicBezTo>
                <a:lnTo>
                  <a:pt x="18689" y="931"/>
                </a:lnTo>
                <a:cubicBezTo>
                  <a:pt x="18684" y="937"/>
                  <a:pt x="18676" y="939"/>
                  <a:pt x="18668" y="939"/>
                </a:cubicBezTo>
                <a:close/>
                <a:moveTo>
                  <a:pt x="15757" y="939"/>
                </a:moveTo>
                <a:cubicBezTo>
                  <a:pt x="15748" y="939"/>
                  <a:pt x="15740" y="937"/>
                  <a:pt x="15733" y="931"/>
                </a:cubicBezTo>
                <a:cubicBezTo>
                  <a:pt x="15721" y="918"/>
                  <a:pt x="15721" y="897"/>
                  <a:pt x="15733" y="886"/>
                </a:cubicBezTo>
                <a:lnTo>
                  <a:pt x="16025" y="594"/>
                </a:lnTo>
                <a:cubicBezTo>
                  <a:pt x="16038" y="582"/>
                  <a:pt x="16059" y="582"/>
                  <a:pt x="16070" y="594"/>
                </a:cubicBezTo>
                <a:cubicBezTo>
                  <a:pt x="16082" y="607"/>
                  <a:pt x="16082" y="628"/>
                  <a:pt x="16070" y="639"/>
                </a:cubicBezTo>
                <a:lnTo>
                  <a:pt x="15778" y="931"/>
                </a:lnTo>
                <a:cubicBezTo>
                  <a:pt x="15773" y="937"/>
                  <a:pt x="15765" y="939"/>
                  <a:pt x="15757" y="939"/>
                </a:cubicBezTo>
                <a:close/>
                <a:moveTo>
                  <a:pt x="15175" y="939"/>
                </a:moveTo>
                <a:cubicBezTo>
                  <a:pt x="15166" y="939"/>
                  <a:pt x="15158" y="937"/>
                  <a:pt x="15151" y="931"/>
                </a:cubicBezTo>
                <a:cubicBezTo>
                  <a:pt x="15139" y="918"/>
                  <a:pt x="15139" y="897"/>
                  <a:pt x="15151" y="886"/>
                </a:cubicBezTo>
                <a:lnTo>
                  <a:pt x="15443" y="594"/>
                </a:lnTo>
                <a:cubicBezTo>
                  <a:pt x="15456" y="582"/>
                  <a:pt x="15477" y="582"/>
                  <a:pt x="15488" y="594"/>
                </a:cubicBezTo>
                <a:cubicBezTo>
                  <a:pt x="15501" y="607"/>
                  <a:pt x="15501" y="628"/>
                  <a:pt x="15488" y="639"/>
                </a:cubicBezTo>
                <a:lnTo>
                  <a:pt x="15196" y="931"/>
                </a:lnTo>
                <a:cubicBezTo>
                  <a:pt x="15190" y="937"/>
                  <a:pt x="15181" y="939"/>
                  <a:pt x="15175" y="939"/>
                </a:cubicBezTo>
                <a:close/>
                <a:moveTo>
                  <a:pt x="14591" y="939"/>
                </a:moveTo>
                <a:cubicBezTo>
                  <a:pt x="14582" y="939"/>
                  <a:pt x="14574" y="937"/>
                  <a:pt x="14568" y="931"/>
                </a:cubicBezTo>
                <a:cubicBezTo>
                  <a:pt x="14555" y="918"/>
                  <a:pt x="14555" y="897"/>
                  <a:pt x="14568" y="886"/>
                </a:cubicBezTo>
                <a:lnTo>
                  <a:pt x="14860" y="594"/>
                </a:lnTo>
                <a:cubicBezTo>
                  <a:pt x="14872" y="582"/>
                  <a:pt x="14893" y="582"/>
                  <a:pt x="14904" y="594"/>
                </a:cubicBezTo>
                <a:cubicBezTo>
                  <a:pt x="14917" y="607"/>
                  <a:pt x="14917" y="628"/>
                  <a:pt x="14904" y="639"/>
                </a:cubicBezTo>
                <a:lnTo>
                  <a:pt x="14612" y="931"/>
                </a:lnTo>
                <a:cubicBezTo>
                  <a:pt x="14608" y="937"/>
                  <a:pt x="14599" y="939"/>
                  <a:pt x="14591" y="939"/>
                </a:cubicBezTo>
                <a:close/>
                <a:moveTo>
                  <a:pt x="14009" y="939"/>
                </a:moveTo>
                <a:cubicBezTo>
                  <a:pt x="14001" y="939"/>
                  <a:pt x="13992" y="937"/>
                  <a:pt x="13986" y="931"/>
                </a:cubicBezTo>
                <a:cubicBezTo>
                  <a:pt x="13973" y="918"/>
                  <a:pt x="13973" y="897"/>
                  <a:pt x="13986" y="886"/>
                </a:cubicBezTo>
                <a:lnTo>
                  <a:pt x="14278" y="594"/>
                </a:lnTo>
                <a:cubicBezTo>
                  <a:pt x="14290" y="582"/>
                  <a:pt x="14312" y="582"/>
                  <a:pt x="14322" y="594"/>
                </a:cubicBezTo>
                <a:cubicBezTo>
                  <a:pt x="14335" y="607"/>
                  <a:pt x="14335" y="628"/>
                  <a:pt x="14322" y="639"/>
                </a:cubicBezTo>
                <a:lnTo>
                  <a:pt x="14030" y="931"/>
                </a:lnTo>
                <a:cubicBezTo>
                  <a:pt x="14026" y="937"/>
                  <a:pt x="14018" y="939"/>
                  <a:pt x="14009" y="939"/>
                </a:cubicBezTo>
                <a:close/>
                <a:moveTo>
                  <a:pt x="13427" y="939"/>
                </a:moveTo>
                <a:cubicBezTo>
                  <a:pt x="13419" y="939"/>
                  <a:pt x="13410" y="937"/>
                  <a:pt x="13404" y="931"/>
                </a:cubicBezTo>
                <a:cubicBezTo>
                  <a:pt x="13391" y="918"/>
                  <a:pt x="13391" y="897"/>
                  <a:pt x="13404" y="886"/>
                </a:cubicBezTo>
                <a:lnTo>
                  <a:pt x="13696" y="594"/>
                </a:lnTo>
                <a:cubicBezTo>
                  <a:pt x="13709" y="582"/>
                  <a:pt x="13730" y="582"/>
                  <a:pt x="13740" y="594"/>
                </a:cubicBezTo>
                <a:cubicBezTo>
                  <a:pt x="13753" y="607"/>
                  <a:pt x="13753" y="628"/>
                  <a:pt x="13740" y="639"/>
                </a:cubicBezTo>
                <a:lnTo>
                  <a:pt x="13448" y="931"/>
                </a:lnTo>
                <a:cubicBezTo>
                  <a:pt x="13444" y="937"/>
                  <a:pt x="13436" y="939"/>
                  <a:pt x="13427" y="939"/>
                </a:cubicBezTo>
                <a:close/>
                <a:moveTo>
                  <a:pt x="12845" y="939"/>
                </a:moveTo>
                <a:cubicBezTo>
                  <a:pt x="12837" y="939"/>
                  <a:pt x="12829" y="937"/>
                  <a:pt x="12822" y="931"/>
                </a:cubicBezTo>
                <a:cubicBezTo>
                  <a:pt x="12810" y="918"/>
                  <a:pt x="12810" y="897"/>
                  <a:pt x="12822" y="886"/>
                </a:cubicBezTo>
                <a:lnTo>
                  <a:pt x="13114" y="594"/>
                </a:lnTo>
                <a:cubicBezTo>
                  <a:pt x="13127" y="582"/>
                  <a:pt x="13148" y="582"/>
                  <a:pt x="13159" y="594"/>
                </a:cubicBezTo>
                <a:cubicBezTo>
                  <a:pt x="13171" y="607"/>
                  <a:pt x="13171" y="628"/>
                  <a:pt x="13159" y="639"/>
                </a:cubicBezTo>
                <a:lnTo>
                  <a:pt x="12867" y="931"/>
                </a:lnTo>
                <a:cubicBezTo>
                  <a:pt x="12860" y="937"/>
                  <a:pt x="12854" y="939"/>
                  <a:pt x="12845" y="939"/>
                </a:cubicBezTo>
                <a:close/>
                <a:moveTo>
                  <a:pt x="9351" y="939"/>
                </a:moveTo>
                <a:cubicBezTo>
                  <a:pt x="9342" y="939"/>
                  <a:pt x="9334" y="937"/>
                  <a:pt x="9327" y="931"/>
                </a:cubicBezTo>
                <a:cubicBezTo>
                  <a:pt x="9315" y="918"/>
                  <a:pt x="9315" y="897"/>
                  <a:pt x="9327" y="886"/>
                </a:cubicBezTo>
                <a:lnTo>
                  <a:pt x="9619" y="594"/>
                </a:lnTo>
                <a:cubicBezTo>
                  <a:pt x="9632" y="582"/>
                  <a:pt x="9653" y="582"/>
                  <a:pt x="9664" y="594"/>
                </a:cubicBezTo>
                <a:cubicBezTo>
                  <a:pt x="9676" y="607"/>
                  <a:pt x="9676" y="628"/>
                  <a:pt x="9664" y="639"/>
                </a:cubicBezTo>
                <a:lnTo>
                  <a:pt x="9372" y="931"/>
                </a:lnTo>
                <a:cubicBezTo>
                  <a:pt x="9368" y="937"/>
                  <a:pt x="9359" y="939"/>
                  <a:pt x="9351" y="939"/>
                </a:cubicBezTo>
                <a:close/>
                <a:moveTo>
                  <a:pt x="8769" y="939"/>
                </a:moveTo>
                <a:cubicBezTo>
                  <a:pt x="8760" y="939"/>
                  <a:pt x="8752" y="937"/>
                  <a:pt x="8746" y="931"/>
                </a:cubicBezTo>
                <a:cubicBezTo>
                  <a:pt x="8733" y="918"/>
                  <a:pt x="8733" y="897"/>
                  <a:pt x="8746" y="886"/>
                </a:cubicBezTo>
                <a:lnTo>
                  <a:pt x="9037" y="594"/>
                </a:lnTo>
                <a:cubicBezTo>
                  <a:pt x="9050" y="582"/>
                  <a:pt x="9071" y="582"/>
                  <a:pt x="9082" y="594"/>
                </a:cubicBezTo>
                <a:cubicBezTo>
                  <a:pt x="9095" y="607"/>
                  <a:pt x="9095" y="628"/>
                  <a:pt x="9082" y="639"/>
                </a:cubicBezTo>
                <a:lnTo>
                  <a:pt x="8790" y="931"/>
                </a:lnTo>
                <a:cubicBezTo>
                  <a:pt x="8786" y="937"/>
                  <a:pt x="8777" y="939"/>
                  <a:pt x="8769" y="939"/>
                </a:cubicBezTo>
                <a:close/>
                <a:moveTo>
                  <a:pt x="8187" y="939"/>
                </a:moveTo>
                <a:cubicBezTo>
                  <a:pt x="8179" y="939"/>
                  <a:pt x="8170" y="937"/>
                  <a:pt x="8164" y="931"/>
                </a:cubicBezTo>
                <a:cubicBezTo>
                  <a:pt x="8151" y="918"/>
                  <a:pt x="8151" y="897"/>
                  <a:pt x="8164" y="886"/>
                </a:cubicBezTo>
                <a:lnTo>
                  <a:pt x="8456" y="594"/>
                </a:lnTo>
                <a:cubicBezTo>
                  <a:pt x="8468" y="582"/>
                  <a:pt x="8490" y="582"/>
                  <a:pt x="8500" y="594"/>
                </a:cubicBezTo>
                <a:cubicBezTo>
                  <a:pt x="8513" y="607"/>
                  <a:pt x="8513" y="628"/>
                  <a:pt x="8500" y="639"/>
                </a:cubicBezTo>
                <a:lnTo>
                  <a:pt x="8208" y="931"/>
                </a:lnTo>
                <a:cubicBezTo>
                  <a:pt x="8204" y="937"/>
                  <a:pt x="8195" y="939"/>
                  <a:pt x="8187" y="939"/>
                </a:cubicBezTo>
                <a:close/>
                <a:moveTo>
                  <a:pt x="7605" y="939"/>
                </a:moveTo>
                <a:cubicBezTo>
                  <a:pt x="7597" y="939"/>
                  <a:pt x="7588" y="937"/>
                  <a:pt x="7582" y="931"/>
                </a:cubicBezTo>
                <a:cubicBezTo>
                  <a:pt x="7569" y="918"/>
                  <a:pt x="7569" y="897"/>
                  <a:pt x="7582" y="886"/>
                </a:cubicBezTo>
                <a:lnTo>
                  <a:pt x="7874" y="594"/>
                </a:lnTo>
                <a:cubicBezTo>
                  <a:pt x="7887" y="582"/>
                  <a:pt x="7908" y="582"/>
                  <a:pt x="7918" y="594"/>
                </a:cubicBezTo>
                <a:cubicBezTo>
                  <a:pt x="7931" y="607"/>
                  <a:pt x="7931" y="628"/>
                  <a:pt x="7918" y="639"/>
                </a:cubicBezTo>
                <a:lnTo>
                  <a:pt x="7626" y="931"/>
                </a:lnTo>
                <a:cubicBezTo>
                  <a:pt x="7620" y="937"/>
                  <a:pt x="7614" y="939"/>
                  <a:pt x="7605" y="939"/>
                </a:cubicBezTo>
                <a:close/>
                <a:moveTo>
                  <a:pt x="7023" y="939"/>
                </a:moveTo>
                <a:cubicBezTo>
                  <a:pt x="7015" y="939"/>
                  <a:pt x="7007" y="937"/>
                  <a:pt x="7000" y="931"/>
                </a:cubicBezTo>
                <a:cubicBezTo>
                  <a:pt x="6987" y="918"/>
                  <a:pt x="6987" y="897"/>
                  <a:pt x="7000" y="886"/>
                </a:cubicBezTo>
                <a:lnTo>
                  <a:pt x="7292" y="594"/>
                </a:lnTo>
                <a:cubicBezTo>
                  <a:pt x="7305" y="582"/>
                  <a:pt x="7326" y="582"/>
                  <a:pt x="7337" y="594"/>
                </a:cubicBezTo>
                <a:cubicBezTo>
                  <a:pt x="7349" y="607"/>
                  <a:pt x="7349" y="628"/>
                  <a:pt x="7337" y="639"/>
                </a:cubicBezTo>
                <a:lnTo>
                  <a:pt x="7045" y="931"/>
                </a:lnTo>
                <a:cubicBezTo>
                  <a:pt x="7038" y="937"/>
                  <a:pt x="7030" y="939"/>
                  <a:pt x="7023" y="939"/>
                </a:cubicBezTo>
                <a:close/>
                <a:moveTo>
                  <a:pt x="6440" y="939"/>
                </a:moveTo>
                <a:cubicBezTo>
                  <a:pt x="6431" y="939"/>
                  <a:pt x="6423" y="937"/>
                  <a:pt x="6416" y="931"/>
                </a:cubicBezTo>
                <a:cubicBezTo>
                  <a:pt x="6404" y="918"/>
                  <a:pt x="6404" y="897"/>
                  <a:pt x="6416" y="886"/>
                </a:cubicBezTo>
                <a:lnTo>
                  <a:pt x="6708" y="594"/>
                </a:lnTo>
                <a:cubicBezTo>
                  <a:pt x="6721" y="582"/>
                  <a:pt x="6742" y="582"/>
                  <a:pt x="6753" y="594"/>
                </a:cubicBezTo>
                <a:cubicBezTo>
                  <a:pt x="6765" y="607"/>
                  <a:pt x="6765" y="628"/>
                  <a:pt x="6753" y="639"/>
                </a:cubicBezTo>
                <a:lnTo>
                  <a:pt x="6461" y="931"/>
                </a:lnTo>
                <a:cubicBezTo>
                  <a:pt x="6456" y="937"/>
                  <a:pt x="6448" y="939"/>
                  <a:pt x="6440" y="939"/>
                </a:cubicBezTo>
                <a:close/>
                <a:moveTo>
                  <a:pt x="2947" y="939"/>
                </a:moveTo>
                <a:cubicBezTo>
                  <a:pt x="2938" y="939"/>
                  <a:pt x="2930" y="937"/>
                  <a:pt x="2923" y="931"/>
                </a:cubicBezTo>
                <a:cubicBezTo>
                  <a:pt x="2911" y="918"/>
                  <a:pt x="2911" y="897"/>
                  <a:pt x="2923" y="886"/>
                </a:cubicBezTo>
                <a:lnTo>
                  <a:pt x="3215" y="594"/>
                </a:lnTo>
                <a:cubicBezTo>
                  <a:pt x="3228" y="582"/>
                  <a:pt x="3249" y="582"/>
                  <a:pt x="3260" y="594"/>
                </a:cubicBezTo>
                <a:cubicBezTo>
                  <a:pt x="3273" y="607"/>
                  <a:pt x="3273" y="628"/>
                  <a:pt x="3260" y="639"/>
                </a:cubicBezTo>
                <a:lnTo>
                  <a:pt x="2968" y="931"/>
                </a:lnTo>
                <a:cubicBezTo>
                  <a:pt x="2964" y="937"/>
                  <a:pt x="2955" y="939"/>
                  <a:pt x="2947" y="939"/>
                </a:cubicBezTo>
                <a:close/>
                <a:moveTo>
                  <a:pt x="2365" y="939"/>
                </a:moveTo>
                <a:cubicBezTo>
                  <a:pt x="2357" y="939"/>
                  <a:pt x="2348" y="937"/>
                  <a:pt x="2342" y="931"/>
                </a:cubicBezTo>
                <a:cubicBezTo>
                  <a:pt x="2329" y="918"/>
                  <a:pt x="2329" y="897"/>
                  <a:pt x="2342" y="886"/>
                </a:cubicBezTo>
                <a:lnTo>
                  <a:pt x="2634" y="594"/>
                </a:lnTo>
                <a:cubicBezTo>
                  <a:pt x="2646" y="582"/>
                  <a:pt x="2668" y="582"/>
                  <a:pt x="2678" y="594"/>
                </a:cubicBezTo>
                <a:cubicBezTo>
                  <a:pt x="2691" y="607"/>
                  <a:pt x="2691" y="628"/>
                  <a:pt x="2678" y="639"/>
                </a:cubicBezTo>
                <a:lnTo>
                  <a:pt x="2386" y="931"/>
                </a:lnTo>
                <a:cubicBezTo>
                  <a:pt x="2382" y="937"/>
                  <a:pt x="2373" y="939"/>
                  <a:pt x="2365" y="939"/>
                </a:cubicBezTo>
                <a:close/>
                <a:moveTo>
                  <a:pt x="37298" y="357"/>
                </a:moveTo>
                <a:cubicBezTo>
                  <a:pt x="37290" y="357"/>
                  <a:pt x="37281" y="355"/>
                  <a:pt x="37275" y="349"/>
                </a:cubicBezTo>
                <a:cubicBezTo>
                  <a:pt x="37262" y="336"/>
                  <a:pt x="37262" y="315"/>
                  <a:pt x="37275" y="305"/>
                </a:cubicBezTo>
                <a:lnTo>
                  <a:pt x="37567" y="13"/>
                </a:lnTo>
                <a:cubicBezTo>
                  <a:pt x="37580" y="0"/>
                  <a:pt x="37601" y="0"/>
                  <a:pt x="37611" y="13"/>
                </a:cubicBezTo>
                <a:cubicBezTo>
                  <a:pt x="37624" y="25"/>
                  <a:pt x="37624" y="47"/>
                  <a:pt x="37611" y="57"/>
                </a:cubicBezTo>
                <a:lnTo>
                  <a:pt x="37319" y="349"/>
                </a:lnTo>
                <a:cubicBezTo>
                  <a:pt x="37315" y="353"/>
                  <a:pt x="37307" y="357"/>
                  <a:pt x="37298" y="357"/>
                </a:cubicBezTo>
                <a:close/>
                <a:moveTo>
                  <a:pt x="36717" y="357"/>
                </a:moveTo>
                <a:cubicBezTo>
                  <a:pt x="36708" y="357"/>
                  <a:pt x="36700" y="355"/>
                  <a:pt x="36693" y="349"/>
                </a:cubicBezTo>
                <a:cubicBezTo>
                  <a:pt x="36681" y="336"/>
                  <a:pt x="36681" y="315"/>
                  <a:pt x="36693" y="305"/>
                </a:cubicBezTo>
                <a:lnTo>
                  <a:pt x="36985" y="13"/>
                </a:lnTo>
                <a:cubicBezTo>
                  <a:pt x="36998" y="0"/>
                  <a:pt x="37019" y="0"/>
                  <a:pt x="37030" y="13"/>
                </a:cubicBezTo>
                <a:cubicBezTo>
                  <a:pt x="37042" y="25"/>
                  <a:pt x="37042" y="47"/>
                  <a:pt x="37030" y="57"/>
                </a:cubicBezTo>
                <a:lnTo>
                  <a:pt x="36738" y="349"/>
                </a:lnTo>
                <a:cubicBezTo>
                  <a:pt x="36731" y="353"/>
                  <a:pt x="36725" y="357"/>
                  <a:pt x="36717" y="357"/>
                </a:cubicBezTo>
                <a:close/>
                <a:moveTo>
                  <a:pt x="36133" y="357"/>
                </a:moveTo>
                <a:cubicBezTo>
                  <a:pt x="36124" y="357"/>
                  <a:pt x="36116" y="355"/>
                  <a:pt x="36109" y="349"/>
                </a:cubicBezTo>
                <a:cubicBezTo>
                  <a:pt x="36097" y="336"/>
                  <a:pt x="36097" y="315"/>
                  <a:pt x="36109" y="305"/>
                </a:cubicBezTo>
                <a:lnTo>
                  <a:pt x="36401" y="13"/>
                </a:lnTo>
                <a:cubicBezTo>
                  <a:pt x="36414" y="0"/>
                  <a:pt x="36435" y="0"/>
                  <a:pt x="36446" y="13"/>
                </a:cubicBezTo>
                <a:cubicBezTo>
                  <a:pt x="36458" y="25"/>
                  <a:pt x="36458" y="47"/>
                  <a:pt x="36446" y="57"/>
                </a:cubicBezTo>
                <a:lnTo>
                  <a:pt x="36154" y="349"/>
                </a:lnTo>
                <a:cubicBezTo>
                  <a:pt x="36150" y="353"/>
                  <a:pt x="36141" y="357"/>
                  <a:pt x="36133" y="357"/>
                </a:cubicBezTo>
                <a:close/>
                <a:moveTo>
                  <a:pt x="35551" y="357"/>
                </a:moveTo>
                <a:cubicBezTo>
                  <a:pt x="35542" y="357"/>
                  <a:pt x="35534" y="355"/>
                  <a:pt x="35528" y="349"/>
                </a:cubicBezTo>
                <a:cubicBezTo>
                  <a:pt x="35515" y="336"/>
                  <a:pt x="35515" y="315"/>
                  <a:pt x="35528" y="305"/>
                </a:cubicBezTo>
                <a:lnTo>
                  <a:pt x="35820" y="13"/>
                </a:lnTo>
                <a:cubicBezTo>
                  <a:pt x="35832" y="0"/>
                  <a:pt x="35853" y="0"/>
                  <a:pt x="35864" y="13"/>
                </a:cubicBezTo>
                <a:cubicBezTo>
                  <a:pt x="35877" y="25"/>
                  <a:pt x="35877" y="47"/>
                  <a:pt x="35864" y="57"/>
                </a:cubicBezTo>
                <a:lnTo>
                  <a:pt x="35572" y="349"/>
                </a:lnTo>
                <a:cubicBezTo>
                  <a:pt x="35568" y="353"/>
                  <a:pt x="35559" y="357"/>
                  <a:pt x="35551" y="357"/>
                </a:cubicBezTo>
                <a:close/>
                <a:moveTo>
                  <a:pt x="34969" y="357"/>
                </a:moveTo>
                <a:cubicBezTo>
                  <a:pt x="34961" y="357"/>
                  <a:pt x="34952" y="355"/>
                  <a:pt x="34946" y="349"/>
                </a:cubicBezTo>
                <a:cubicBezTo>
                  <a:pt x="34933" y="336"/>
                  <a:pt x="34933" y="315"/>
                  <a:pt x="34946" y="305"/>
                </a:cubicBezTo>
                <a:lnTo>
                  <a:pt x="35238" y="13"/>
                </a:lnTo>
                <a:cubicBezTo>
                  <a:pt x="35250" y="0"/>
                  <a:pt x="35272" y="0"/>
                  <a:pt x="35282" y="13"/>
                </a:cubicBezTo>
                <a:cubicBezTo>
                  <a:pt x="35295" y="25"/>
                  <a:pt x="35295" y="47"/>
                  <a:pt x="35282" y="57"/>
                </a:cubicBezTo>
                <a:lnTo>
                  <a:pt x="34990" y="349"/>
                </a:lnTo>
                <a:cubicBezTo>
                  <a:pt x="34986" y="353"/>
                  <a:pt x="34978" y="357"/>
                  <a:pt x="34969" y="357"/>
                </a:cubicBezTo>
                <a:close/>
                <a:moveTo>
                  <a:pt x="34387" y="357"/>
                </a:moveTo>
                <a:cubicBezTo>
                  <a:pt x="34379" y="357"/>
                  <a:pt x="34370" y="355"/>
                  <a:pt x="34364" y="349"/>
                </a:cubicBezTo>
                <a:cubicBezTo>
                  <a:pt x="34351" y="336"/>
                  <a:pt x="34351" y="315"/>
                  <a:pt x="34364" y="305"/>
                </a:cubicBezTo>
                <a:lnTo>
                  <a:pt x="34656" y="13"/>
                </a:lnTo>
                <a:cubicBezTo>
                  <a:pt x="34669" y="0"/>
                  <a:pt x="34690" y="0"/>
                  <a:pt x="34700" y="13"/>
                </a:cubicBezTo>
                <a:cubicBezTo>
                  <a:pt x="34713" y="25"/>
                  <a:pt x="34713" y="47"/>
                  <a:pt x="34700" y="57"/>
                </a:cubicBezTo>
                <a:lnTo>
                  <a:pt x="34408" y="349"/>
                </a:lnTo>
                <a:cubicBezTo>
                  <a:pt x="34404" y="353"/>
                  <a:pt x="34396" y="357"/>
                  <a:pt x="34387" y="357"/>
                </a:cubicBezTo>
                <a:close/>
                <a:moveTo>
                  <a:pt x="33806" y="357"/>
                </a:moveTo>
                <a:cubicBezTo>
                  <a:pt x="33797" y="357"/>
                  <a:pt x="33789" y="355"/>
                  <a:pt x="33782" y="349"/>
                </a:cubicBezTo>
                <a:cubicBezTo>
                  <a:pt x="33770" y="336"/>
                  <a:pt x="33770" y="315"/>
                  <a:pt x="33782" y="305"/>
                </a:cubicBezTo>
                <a:lnTo>
                  <a:pt x="34074" y="13"/>
                </a:lnTo>
                <a:cubicBezTo>
                  <a:pt x="34087" y="0"/>
                  <a:pt x="34108" y="0"/>
                  <a:pt x="34119" y="13"/>
                </a:cubicBezTo>
                <a:cubicBezTo>
                  <a:pt x="34131" y="25"/>
                  <a:pt x="34131" y="47"/>
                  <a:pt x="34119" y="57"/>
                </a:cubicBezTo>
                <a:lnTo>
                  <a:pt x="33827" y="349"/>
                </a:lnTo>
                <a:cubicBezTo>
                  <a:pt x="33820" y="353"/>
                  <a:pt x="33812" y="357"/>
                  <a:pt x="33806" y="357"/>
                </a:cubicBezTo>
                <a:close/>
                <a:moveTo>
                  <a:pt x="33222" y="357"/>
                </a:moveTo>
                <a:cubicBezTo>
                  <a:pt x="33213" y="357"/>
                  <a:pt x="33205" y="355"/>
                  <a:pt x="33198" y="349"/>
                </a:cubicBezTo>
                <a:cubicBezTo>
                  <a:pt x="33186" y="336"/>
                  <a:pt x="33186" y="315"/>
                  <a:pt x="33198" y="305"/>
                </a:cubicBezTo>
                <a:lnTo>
                  <a:pt x="33490" y="13"/>
                </a:lnTo>
                <a:cubicBezTo>
                  <a:pt x="33503" y="0"/>
                  <a:pt x="33524" y="0"/>
                  <a:pt x="33535" y="13"/>
                </a:cubicBezTo>
                <a:cubicBezTo>
                  <a:pt x="33547" y="25"/>
                  <a:pt x="33547" y="47"/>
                  <a:pt x="33535" y="57"/>
                </a:cubicBezTo>
                <a:lnTo>
                  <a:pt x="33243" y="349"/>
                </a:lnTo>
                <a:cubicBezTo>
                  <a:pt x="33239" y="353"/>
                  <a:pt x="33230" y="357"/>
                  <a:pt x="33222" y="357"/>
                </a:cubicBezTo>
                <a:close/>
                <a:moveTo>
                  <a:pt x="32640" y="357"/>
                </a:moveTo>
                <a:cubicBezTo>
                  <a:pt x="32631" y="357"/>
                  <a:pt x="32623" y="355"/>
                  <a:pt x="32617" y="349"/>
                </a:cubicBezTo>
                <a:cubicBezTo>
                  <a:pt x="32604" y="336"/>
                  <a:pt x="32604" y="315"/>
                  <a:pt x="32617" y="305"/>
                </a:cubicBezTo>
                <a:lnTo>
                  <a:pt x="32909" y="13"/>
                </a:lnTo>
                <a:cubicBezTo>
                  <a:pt x="32921" y="0"/>
                  <a:pt x="32942" y="0"/>
                  <a:pt x="32953" y="13"/>
                </a:cubicBezTo>
                <a:cubicBezTo>
                  <a:pt x="32966" y="25"/>
                  <a:pt x="32966" y="47"/>
                  <a:pt x="32953" y="57"/>
                </a:cubicBezTo>
                <a:lnTo>
                  <a:pt x="32661" y="349"/>
                </a:lnTo>
                <a:cubicBezTo>
                  <a:pt x="32657" y="353"/>
                  <a:pt x="32648" y="357"/>
                  <a:pt x="32640" y="357"/>
                </a:cubicBezTo>
                <a:close/>
                <a:moveTo>
                  <a:pt x="32058" y="357"/>
                </a:moveTo>
                <a:cubicBezTo>
                  <a:pt x="32050" y="357"/>
                  <a:pt x="32041" y="355"/>
                  <a:pt x="32035" y="349"/>
                </a:cubicBezTo>
                <a:cubicBezTo>
                  <a:pt x="32022" y="336"/>
                  <a:pt x="32022" y="315"/>
                  <a:pt x="32035" y="305"/>
                </a:cubicBezTo>
                <a:lnTo>
                  <a:pt x="32327" y="13"/>
                </a:lnTo>
                <a:cubicBezTo>
                  <a:pt x="32339" y="0"/>
                  <a:pt x="32361" y="0"/>
                  <a:pt x="32371" y="13"/>
                </a:cubicBezTo>
                <a:cubicBezTo>
                  <a:pt x="32384" y="25"/>
                  <a:pt x="32384" y="47"/>
                  <a:pt x="32371" y="57"/>
                </a:cubicBezTo>
                <a:lnTo>
                  <a:pt x="32079" y="349"/>
                </a:lnTo>
                <a:cubicBezTo>
                  <a:pt x="32075" y="353"/>
                  <a:pt x="32067" y="357"/>
                  <a:pt x="32058" y="357"/>
                </a:cubicBezTo>
                <a:close/>
                <a:moveTo>
                  <a:pt x="31476" y="357"/>
                </a:moveTo>
                <a:cubicBezTo>
                  <a:pt x="31468" y="357"/>
                  <a:pt x="31459" y="355"/>
                  <a:pt x="31453" y="349"/>
                </a:cubicBezTo>
                <a:cubicBezTo>
                  <a:pt x="31440" y="336"/>
                  <a:pt x="31440" y="315"/>
                  <a:pt x="31453" y="305"/>
                </a:cubicBezTo>
                <a:lnTo>
                  <a:pt x="31745" y="13"/>
                </a:lnTo>
                <a:cubicBezTo>
                  <a:pt x="31758" y="0"/>
                  <a:pt x="31779" y="0"/>
                  <a:pt x="31789" y="13"/>
                </a:cubicBezTo>
                <a:cubicBezTo>
                  <a:pt x="31802" y="25"/>
                  <a:pt x="31802" y="47"/>
                  <a:pt x="31789" y="57"/>
                </a:cubicBezTo>
                <a:lnTo>
                  <a:pt x="31497" y="349"/>
                </a:lnTo>
                <a:cubicBezTo>
                  <a:pt x="31491" y="353"/>
                  <a:pt x="31485" y="357"/>
                  <a:pt x="31476" y="357"/>
                </a:cubicBezTo>
                <a:close/>
                <a:moveTo>
                  <a:pt x="30892" y="357"/>
                </a:moveTo>
                <a:cubicBezTo>
                  <a:pt x="30884" y="357"/>
                  <a:pt x="30875" y="355"/>
                  <a:pt x="30869" y="349"/>
                </a:cubicBezTo>
                <a:cubicBezTo>
                  <a:pt x="30856" y="336"/>
                  <a:pt x="30856" y="315"/>
                  <a:pt x="30869" y="305"/>
                </a:cubicBezTo>
                <a:lnTo>
                  <a:pt x="31161" y="13"/>
                </a:lnTo>
                <a:cubicBezTo>
                  <a:pt x="31174" y="0"/>
                  <a:pt x="31195" y="0"/>
                  <a:pt x="31205" y="13"/>
                </a:cubicBezTo>
                <a:cubicBezTo>
                  <a:pt x="31218" y="25"/>
                  <a:pt x="31218" y="47"/>
                  <a:pt x="31205" y="57"/>
                </a:cubicBezTo>
                <a:lnTo>
                  <a:pt x="30914" y="349"/>
                </a:lnTo>
                <a:cubicBezTo>
                  <a:pt x="30909" y="353"/>
                  <a:pt x="30901" y="357"/>
                  <a:pt x="30892" y="357"/>
                </a:cubicBezTo>
                <a:close/>
                <a:moveTo>
                  <a:pt x="30311" y="357"/>
                </a:moveTo>
                <a:cubicBezTo>
                  <a:pt x="30302" y="357"/>
                  <a:pt x="30294" y="355"/>
                  <a:pt x="30287" y="349"/>
                </a:cubicBezTo>
                <a:cubicBezTo>
                  <a:pt x="30275" y="336"/>
                  <a:pt x="30275" y="315"/>
                  <a:pt x="30287" y="305"/>
                </a:cubicBezTo>
                <a:lnTo>
                  <a:pt x="30579" y="13"/>
                </a:lnTo>
                <a:cubicBezTo>
                  <a:pt x="30592" y="0"/>
                  <a:pt x="30613" y="0"/>
                  <a:pt x="30624" y="13"/>
                </a:cubicBezTo>
                <a:cubicBezTo>
                  <a:pt x="30636" y="25"/>
                  <a:pt x="30636" y="47"/>
                  <a:pt x="30624" y="57"/>
                </a:cubicBezTo>
                <a:lnTo>
                  <a:pt x="30332" y="349"/>
                </a:lnTo>
                <a:cubicBezTo>
                  <a:pt x="30328" y="353"/>
                  <a:pt x="30319" y="357"/>
                  <a:pt x="30311" y="357"/>
                </a:cubicBezTo>
                <a:close/>
                <a:moveTo>
                  <a:pt x="29729" y="357"/>
                </a:moveTo>
                <a:cubicBezTo>
                  <a:pt x="29720" y="357"/>
                  <a:pt x="29712" y="355"/>
                  <a:pt x="29706" y="349"/>
                </a:cubicBezTo>
                <a:cubicBezTo>
                  <a:pt x="29693" y="336"/>
                  <a:pt x="29693" y="315"/>
                  <a:pt x="29706" y="305"/>
                </a:cubicBezTo>
                <a:lnTo>
                  <a:pt x="29997" y="13"/>
                </a:lnTo>
                <a:cubicBezTo>
                  <a:pt x="30010" y="0"/>
                  <a:pt x="30031" y="0"/>
                  <a:pt x="30042" y="13"/>
                </a:cubicBezTo>
                <a:cubicBezTo>
                  <a:pt x="30055" y="25"/>
                  <a:pt x="30055" y="47"/>
                  <a:pt x="30042" y="57"/>
                </a:cubicBezTo>
                <a:lnTo>
                  <a:pt x="29750" y="349"/>
                </a:lnTo>
                <a:cubicBezTo>
                  <a:pt x="29746" y="353"/>
                  <a:pt x="29737" y="357"/>
                  <a:pt x="29729" y="357"/>
                </a:cubicBezTo>
                <a:close/>
                <a:moveTo>
                  <a:pt x="29147" y="357"/>
                </a:moveTo>
                <a:cubicBezTo>
                  <a:pt x="29139" y="357"/>
                  <a:pt x="29130" y="355"/>
                  <a:pt x="29124" y="349"/>
                </a:cubicBezTo>
                <a:cubicBezTo>
                  <a:pt x="29111" y="336"/>
                  <a:pt x="29111" y="315"/>
                  <a:pt x="29124" y="305"/>
                </a:cubicBezTo>
                <a:lnTo>
                  <a:pt x="29416" y="13"/>
                </a:lnTo>
                <a:cubicBezTo>
                  <a:pt x="29428" y="0"/>
                  <a:pt x="29450" y="0"/>
                  <a:pt x="29460" y="13"/>
                </a:cubicBezTo>
                <a:cubicBezTo>
                  <a:pt x="29473" y="25"/>
                  <a:pt x="29473" y="47"/>
                  <a:pt x="29460" y="57"/>
                </a:cubicBezTo>
                <a:lnTo>
                  <a:pt x="29168" y="349"/>
                </a:lnTo>
                <a:cubicBezTo>
                  <a:pt x="29164" y="353"/>
                  <a:pt x="29155" y="357"/>
                  <a:pt x="29147" y="357"/>
                </a:cubicBezTo>
                <a:close/>
                <a:moveTo>
                  <a:pt x="28565" y="357"/>
                </a:moveTo>
                <a:cubicBezTo>
                  <a:pt x="28557" y="357"/>
                  <a:pt x="28548" y="355"/>
                  <a:pt x="28542" y="349"/>
                </a:cubicBezTo>
                <a:cubicBezTo>
                  <a:pt x="28529" y="336"/>
                  <a:pt x="28529" y="315"/>
                  <a:pt x="28542" y="305"/>
                </a:cubicBezTo>
                <a:lnTo>
                  <a:pt x="28834" y="13"/>
                </a:lnTo>
                <a:cubicBezTo>
                  <a:pt x="28847" y="0"/>
                  <a:pt x="28868" y="0"/>
                  <a:pt x="28878" y="13"/>
                </a:cubicBezTo>
                <a:cubicBezTo>
                  <a:pt x="28891" y="25"/>
                  <a:pt x="28891" y="47"/>
                  <a:pt x="28878" y="57"/>
                </a:cubicBezTo>
                <a:lnTo>
                  <a:pt x="28586" y="349"/>
                </a:lnTo>
                <a:cubicBezTo>
                  <a:pt x="28580" y="353"/>
                  <a:pt x="28572" y="357"/>
                  <a:pt x="28565" y="357"/>
                </a:cubicBezTo>
                <a:close/>
                <a:moveTo>
                  <a:pt x="27981" y="357"/>
                </a:moveTo>
                <a:cubicBezTo>
                  <a:pt x="27973" y="357"/>
                  <a:pt x="27964" y="355"/>
                  <a:pt x="27958" y="349"/>
                </a:cubicBezTo>
                <a:cubicBezTo>
                  <a:pt x="27945" y="336"/>
                  <a:pt x="27945" y="315"/>
                  <a:pt x="27958" y="305"/>
                </a:cubicBezTo>
                <a:lnTo>
                  <a:pt x="28250" y="13"/>
                </a:lnTo>
                <a:cubicBezTo>
                  <a:pt x="28263" y="0"/>
                  <a:pt x="28284" y="0"/>
                  <a:pt x="28294" y="13"/>
                </a:cubicBezTo>
                <a:cubicBezTo>
                  <a:pt x="28307" y="25"/>
                  <a:pt x="28307" y="47"/>
                  <a:pt x="28294" y="57"/>
                </a:cubicBezTo>
                <a:lnTo>
                  <a:pt x="28003" y="349"/>
                </a:lnTo>
                <a:cubicBezTo>
                  <a:pt x="27998" y="353"/>
                  <a:pt x="27990" y="357"/>
                  <a:pt x="27981" y="357"/>
                </a:cubicBezTo>
                <a:close/>
                <a:moveTo>
                  <a:pt x="27400" y="357"/>
                </a:moveTo>
                <a:cubicBezTo>
                  <a:pt x="27391" y="357"/>
                  <a:pt x="27383" y="355"/>
                  <a:pt x="27376" y="349"/>
                </a:cubicBezTo>
                <a:cubicBezTo>
                  <a:pt x="27364" y="336"/>
                  <a:pt x="27364" y="315"/>
                  <a:pt x="27376" y="305"/>
                </a:cubicBezTo>
                <a:lnTo>
                  <a:pt x="27668" y="13"/>
                </a:lnTo>
                <a:cubicBezTo>
                  <a:pt x="27681" y="0"/>
                  <a:pt x="27702" y="0"/>
                  <a:pt x="27713" y="13"/>
                </a:cubicBezTo>
                <a:cubicBezTo>
                  <a:pt x="27725" y="25"/>
                  <a:pt x="27725" y="47"/>
                  <a:pt x="27713" y="57"/>
                </a:cubicBezTo>
                <a:lnTo>
                  <a:pt x="27421" y="349"/>
                </a:lnTo>
                <a:cubicBezTo>
                  <a:pt x="27417" y="353"/>
                  <a:pt x="27408" y="357"/>
                  <a:pt x="27400" y="357"/>
                </a:cubicBezTo>
                <a:close/>
                <a:moveTo>
                  <a:pt x="26818" y="357"/>
                </a:moveTo>
                <a:cubicBezTo>
                  <a:pt x="26809" y="357"/>
                  <a:pt x="26801" y="355"/>
                  <a:pt x="26795" y="349"/>
                </a:cubicBezTo>
                <a:cubicBezTo>
                  <a:pt x="26782" y="336"/>
                  <a:pt x="26782" y="315"/>
                  <a:pt x="26795" y="305"/>
                </a:cubicBezTo>
                <a:lnTo>
                  <a:pt x="27086" y="13"/>
                </a:lnTo>
                <a:cubicBezTo>
                  <a:pt x="27099" y="0"/>
                  <a:pt x="27120" y="0"/>
                  <a:pt x="27131" y="13"/>
                </a:cubicBezTo>
                <a:cubicBezTo>
                  <a:pt x="27144" y="25"/>
                  <a:pt x="27144" y="47"/>
                  <a:pt x="27131" y="57"/>
                </a:cubicBezTo>
                <a:lnTo>
                  <a:pt x="26839" y="349"/>
                </a:lnTo>
                <a:cubicBezTo>
                  <a:pt x="26835" y="353"/>
                  <a:pt x="26826" y="357"/>
                  <a:pt x="26818" y="357"/>
                </a:cubicBezTo>
                <a:close/>
                <a:moveTo>
                  <a:pt x="26236" y="357"/>
                </a:moveTo>
                <a:cubicBezTo>
                  <a:pt x="26228" y="357"/>
                  <a:pt x="26219" y="355"/>
                  <a:pt x="26213" y="349"/>
                </a:cubicBezTo>
                <a:cubicBezTo>
                  <a:pt x="26200" y="336"/>
                  <a:pt x="26200" y="315"/>
                  <a:pt x="26213" y="305"/>
                </a:cubicBezTo>
                <a:lnTo>
                  <a:pt x="26505" y="13"/>
                </a:lnTo>
                <a:cubicBezTo>
                  <a:pt x="26517" y="0"/>
                  <a:pt x="26539" y="0"/>
                  <a:pt x="26549" y="13"/>
                </a:cubicBezTo>
                <a:cubicBezTo>
                  <a:pt x="26562" y="25"/>
                  <a:pt x="26562" y="47"/>
                  <a:pt x="26549" y="57"/>
                </a:cubicBezTo>
                <a:lnTo>
                  <a:pt x="26257" y="349"/>
                </a:lnTo>
                <a:cubicBezTo>
                  <a:pt x="26251" y="353"/>
                  <a:pt x="26244" y="357"/>
                  <a:pt x="26236" y="357"/>
                </a:cubicBezTo>
                <a:close/>
                <a:moveTo>
                  <a:pt x="25654" y="357"/>
                </a:moveTo>
                <a:cubicBezTo>
                  <a:pt x="25646" y="357"/>
                  <a:pt x="25637" y="355"/>
                  <a:pt x="25631" y="349"/>
                </a:cubicBezTo>
                <a:cubicBezTo>
                  <a:pt x="25618" y="336"/>
                  <a:pt x="25618" y="315"/>
                  <a:pt x="25631" y="305"/>
                </a:cubicBezTo>
                <a:lnTo>
                  <a:pt x="25923" y="13"/>
                </a:lnTo>
                <a:cubicBezTo>
                  <a:pt x="25936" y="0"/>
                  <a:pt x="25957" y="0"/>
                  <a:pt x="25967" y="13"/>
                </a:cubicBezTo>
                <a:cubicBezTo>
                  <a:pt x="25980" y="25"/>
                  <a:pt x="25980" y="47"/>
                  <a:pt x="25967" y="57"/>
                </a:cubicBezTo>
                <a:lnTo>
                  <a:pt x="25675" y="349"/>
                </a:lnTo>
                <a:cubicBezTo>
                  <a:pt x="25669" y="353"/>
                  <a:pt x="25661" y="357"/>
                  <a:pt x="25654" y="357"/>
                </a:cubicBezTo>
                <a:close/>
                <a:moveTo>
                  <a:pt x="25070" y="357"/>
                </a:moveTo>
                <a:cubicBezTo>
                  <a:pt x="25062" y="357"/>
                  <a:pt x="25053" y="355"/>
                  <a:pt x="25047" y="349"/>
                </a:cubicBezTo>
                <a:cubicBezTo>
                  <a:pt x="25034" y="336"/>
                  <a:pt x="25034" y="315"/>
                  <a:pt x="25047" y="305"/>
                </a:cubicBezTo>
                <a:lnTo>
                  <a:pt x="25339" y="13"/>
                </a:lnTo>
                <a:cubicBezTo>
                  <a:pt x="25352" y="0"/>
                  <a:pt x="25373" y="0"/>
                  <a:pt x="25383" y="13"/>
                </a:cubicBezTo>
                <a:cubicBezTo>
                  <a:pt x="25396" y="25"/>
                  <a:pt x="25396" y="47"/>
                  <a:pt x="25383" y="57"/>
                </a:cubicBezTo>
                <a:lnTo>
                  <a:pt x="25091" y="349"/>
                </a:lnTo>
                <a:cubicBezTo>
                  <a:pt x="25087" y="353"/>
                  <a:pt x="25079" y="357"/>
                  <a:pt x="25070" y="357"/>
                </a:cubicBezTo>
                <a:close/>
                <a:moveTo>
                  <a:pt x="24489" y="357"/>
                </a:moveTo>
                <a:cubicBezTo>
                  <a:pt x="24480" y="357"/>
                  <a:pt x="24472" y="355"/>
                  <a:pt x="24465" y="349"/>
                </a:cubicBezTo>
                <a:cubicBezTo>
                  <a:pt x="24453" y="336"/>
                  <a:pt x="24453" y="315"/>
                  <a:pt x="24465" y="305"/>
                </a:cubicBezTo>
                <a:lnTo>
                  <a:pt x="24757" y="13"/>
                </a:lnTo>
                <a:cubicBezTo>
                  <a:pt x="24770" y="0"/>
                  <a:pt x="24791" y="0"/>
                  <a:pt x="24802" y="13"/>
                </a:cubicBezTo>
                <a:cubicBezTo>
                  <a:pt x="24814" y="25"/>
                  <a:pt x="24814" y="47"/>
                  <a:pt x="24802" y="57"/>
                </a:cubicBezTo>
                <a:lnTo>
                  <a:pt x="24510" y="349"/>
                </a:lnTo>
                <a:cubicBezTo>
                  <a:pt x="24505" y="353"/>
                  <a:pt x="24497" y="357"/>
                  <a:pt x="24489" y="357"/>
                </a:cubicBezTo>
                <a:close/>
                <a:moveTo>
                  <a:pt x="23907" y="357"/>
                </a:moveTo>
                <a:cubicBezTo>
                  <a:pt x="23898" y="357"/>
                  <a:pt x="23890" y="355"/>
                  <a:pt x="23884" y="349"/>
                </a:cubicBezTo>
                <a:cubicBezTo>
                  <a:pt x="23871" y="336"/>
                  <a:pt x="23871" y="315"/>
                  <a:pt x="23884" y="305"/>
                </a:cubicBezTo>
                <a:lnTo>
                  <a:pt x="24175" y="13"/>
                </a:lnTo>
                <a:cubicBezTo>
                  <a:pt x="24188" y="0"/>
                  <a:pt x="24209" y="0"/>
                  <a:pt x="24220" y="13"/>
                </a:cubicBezTo>
                <a:cubicBezTo>
                  <a:pt x="24233" y="25"/>
                  <a:pt x="24233" y="47"/>
                  <a:pt x="24220" y="57"/>
                </a:cubicBezTo>
                <a:lnTo>
                  <a:pt x="23928" y="349"/>
                </a:lnTo>
                <a:cubicBezTo>
                  <a:pt x="23924" y="353"/>
                  <a:pt x="23915" y="357"/>
                  <a:pt x="23907" y="357"/>
                </a:cubicBezTo>
                <a:close/>
                <a:moveTo>
                  <a:pt x="23325" y="357"/>
                </a:moveTo>
                <a:cubicBezTo>
                  <a:pt x="23317" y="357"/>
                  <a:pt x="23308" y="355"/>
                  <a:pt x="23302" y="349"/>
                </a:cubicBezTo>
                <a:cubicBezTo>
                  <a:pt x="23289" y="336"/>
                  <a:pt x="23289" y="315"/>
                  <a:pt x="23302" y="305"/>
                </a:cubicBezTo>
                <a:lnTo>
                  <a:pt x="23594" y="13"/>
                </a:lnTo>
                <a:cubicBezTo>
                  <a:pt x="23606" y="0"/>
                  <a:pt x="23628" y="0"/>
                  <a:pt x="23638" y="13"/>
                </a:cubicBezTo>
                <a:cubicBezTo>
                  <a:pt x="23651" y="25"/>
                  <a:pt x="23651" y="47"/>
                  <a:pt x="23638" y="57"/>
                </a:cubicBezTo>
                <a:lnTo>
                  <a:pt x="23346" y="349"/>
                </a:lnTo>
                <a:cubicBezTo>
                  <a:pt x="23340" y="353"/>
                  <a:pt x="23333" y="357"/>
                  <a:pt x="23325" y="357"/>
                </a:cubicBezTo>
                <a:close/>
                <a:moveTo>
                  <a:pt x="22741" y="357"/>
                </a:moveTo>
                <a:cubicBezTo>
                  <a:pt x="22733" y="357"/>
                  <a:pt x="22724" y="355"/>
                  <a:pt x="22718" y="349"/>
                </a:cubicBezTo>
                <a:cubicBezTo>
                  <a:pt x="22705" y="336"/>
                  <a:pt x="22705" y="315"/>
                  <a:pt x="22718" y="305"/>
                </a:cubicBezTo>
                <a:lnTo>
                  <a:pt x="23010" y="13"/>
                </a:lnTo>
                <a:cubicBezTo>
                  <a:pt x="23022" y="0"/>
                  <a:pt x="23044" y="0"/>
                  <a:pt x="23054" y="13"/>
                </a:cubicBezTo>
                <a:cubicBezTo>
                  <a:pt x="23067" y="25"/>
                  <a:pt x="23067" y="47"/>
                  <a:pt x="23054" y="57"/>
                </a:cubicBezTo>
                <a:lnTo>
                  <a:pt x="22762" y="349"/>
                </a:lnTo>
                <a:cubicBezTo>
                  <a:pt x="22758" y="353"/>
                  <a:pt x="22750" y="357"/>
                  <a:pt x="22741" y="357"/>
                </a:cubicBezTo>
                <a:close/>
                <a:moveTo>
                  <a:pt x="22159" y="357"/>
                </a:moveTo>
                <a:cubicBezTo>
                  <a:pt x="22151" y="357"/>
                  <a:pt x="22142" y="355"/>
                  <a:pt x="22136" y="349"/>
                </a:cubicBezTo>
                <a:cubicBezTo>
                  <a:pt x="22123" y="336"/>
                  <a:pt x="22123" y="315"/>
                  <a:pt x="22136" y="305"/>
                </a:cubicBezTo>
                <a:lnTo>
                  <a:pt x="22428" y="13"/>
                </a:lnTo>
                <a:cubicBezTo>
                  <a:pt x="22441" y="0"/>
                  <a:pt x="22462" y="0"/>
                  <a:pt x="22472" y="13"/>
                </a:cubicBezTo>
                <a:cubicBezTo>
                  <a:pt x="22485" y="25"/>
                  <a:pt x="22485" y="47"/>
                  <a:pt x="22472" y="57"/>
                </a:cubicBezTo>
                <a:lnTo>
                  <a:pt x="22180" y="349"/>
                </a:lnTo>
                <a:cubicBezTo>
                  <a:pt x="22176" y="353"/>
                  <a:pt x="22168" y="357"/>
                  <a:pt x="22159" y="357"/>
                </a:cubicBezTo>
                <a:close/>
                <a:moveTo>
                  <a:pt x="21578" y="357"/>
                </a:moveTo>
                <a:cubicBezTo>
                  <a:pt x="21569" y="357"/>
                  <a:pt x="21561" y="355"/>
                  <a:pt x="21554" y="349"/>
                </a:cubicBezTo>
                <a:cubicBezTo>
                  <a:pt x="21542" y="336"/>
                  <a:pt x="21542" y="315"/>
                  <a:pt x="21554" y="305"/>
                </a:cubicBezTo>
                <a:lnTo>
                  <a:pt x="21846" y="13"/>
                </a:lnTo>
                <a:cubicBezTo>
                  <a:pt x="21859" y="0"/>
                  <a:pt x="21880" y="0"/>
                  <a:pt x="21891" y="13"/>
                </a:cubicBezTo>
                <a:cubicBezTo>
                  <a:pt x="21903" y="25"/>
                  <a:pt x="21903" y="47"/>
                  <a:pt x="21891" y="57"/>
                </a:cubicBezTo>
                <a:lnTo>
                  <a:pt x="21599" y="349"/>
                </a:lnTo>
                <a:cubicBezTo>
                  <a:pt x="21594" y="353"/>
                  <a:pt x="21586" y="357"/>
                  <a:pt x="21578" y="357"/>
                </a:cubicBezTo>
                <a:close/>
                <a:moveTo>
                  <a:pt x="20996" y="357"/>
                </a:moveTo>
                <a:cubicBezTo>
                  <a:pt x="20987" y="357"/>
                  <a:pt x="20979" y="355"/>
                  <a:pt x="20972" y="349"/>
                </a:cubicBezTo>
                <a:cubicBezTo>
                  <a:pt x="20960" y="336"/>
                  <a:pt x="20960" y="315"/>
                  <a:pt x="20972" y="305"/>
                </a:cubicBezTo>
                <a:lnTo>
                  <a:pt x="21264" y="13"/>
                </a:lnTo>
                <a:cubicBezTo>
                  <a:pt x="21277" y="0"/>
                  <a:pt x="21298" y="0"/>
                  <a:pt x="21309" y="13"/>
                </a:cubicBezTo>
                <a:cubicBezTo>
                  <a:pt x="21322" y="25"/>
                  <a:pt x="21322" y="47"/>
                  <a:pt x="21309" y="57"/>
                </a:cubicBezTo>
                <a:lnTo>
                  <a:pt x="21017" y="349"/>
                </a:lnTo>
                <a:cubicBezTo>
                  <a:pt x="21013" y="353"/>
                  <a:pt x="21004" y="357"/>
                  <a:pt x="20996" y="357"/>
                </a:cubicBezTo>
                <a:close/>
                <a:moveTo>
                  <a:pt x="20414" y="357"/>
                </a:moveTo>
                <a:cubicBezTo>
                  <a:pt x="20406" y="357"/>
                  <a:pt x="20397" y="355"/>
                  <a:pt x="20391" y="349"/>
                </a:cubicBezTo>
                <a:cubicBezTo>
                  <a:pt x="20378" y="336"/>
                  <a:pt x="20378" y="315"/>
                  <a:pt x="20391" y="305"/>
                </a:cubicBezTo>
                <a:lnTo>
                  <a:pt x="20683" y="13"/>
                </a:lnTo>
                <a:cubicBezTo>
                  <a:pt x="20695" y="0"/>
                  <a:pt x="20717" y="0"/>
                  <a:pt x="20727" y="13"/>
                </a:cubicBezTo>
                <a:cubicBezTo>
                  <a:pt x="20740" y="25"/>
                  <a:pt x="20740" y="47"/>
                  <a:pt x="20727" y="57"/>
                </a:cubicBezTo>
                <a:lnTo>
                  <a:pt x="20435" y="349"/>
                </a:lnTo>
                <a:cubicBezTo>
                  <a:pt x="20429" y="353"/>
                  <a:pt x="20420" y="357"/>
                  <a:pt x="20414" y="357"/>
                </a:cubicBezTo>
                <a:close/>
                <a:moveTo>
                  <a:pt x="19830" y="357"/>
                </a:moveTo>
                <a:cubicBezTo>
                  <a:pt x="19822" y="357"/>
                  <a:pt x="19813" y="355"/>
                  <a:pt x="19807" y="349"/>
                </a:cubicBezTo>
                <a:cubicBezTo>
                  <a:pt x="19794" y="336"/>
                  <a:pt x="19794" y="315"/>
                  <a:pt x="19807" y="305"/>
                </a:cubicBezTo>
                <a:lnTo>
                  <a:pt x="20099" y="13"/>
                </a:lnTo>
                <a:cubicBezTo>
                  <a:pt x="20111" y="0"/>
                  <a:pt x="20133" y="0"/>
                  <a:pt x="20143" y="13"/>
                </a:cubicBezTo>
                <a:cubicBezTo>
                  <a:pt x="20156" y="25"/>
                  <a:pt x="20156" y="47"/>
                  <a:pt x="20143" y="57"/>
                </a:cubicBezTo>
                <a:lnTo>
                  <a:pt x="19851" y="349"/>
                </a:lnTo>
                <a:cubicBezTo>
                  <a:pt x="19847" y="353"/>
                  <a:pt x="19839" y="357"/>
                  <a:pt x="19830" y="357"/>
                </a:cubicBezTo>
                <a:close/>
                <a:moveTo>
                  <a:pt x="19248" y="357"/>
                </a:moveTo>
                <a:cubicBezTo>
                  <a:pt x="19240" y="357"/>
                  <a:pt x="19231" y="355"/>
                  <a:pt x="19225" y="349"/>
                </a:cubicBezTo>
                <a:cubicBezTo>
                  <a:pt x="19212" y="336"/>
                  <a:pt x="19212" y="315"/>
                  <a:pt x="19225" y="305"/>
                </a:cubicBezTo>
                <a:lnTo>
                  <a:pt x="19517" y="13"/>
                </a:lnTo>
                <a:cubicBezTo>
                  <a:pt x="19530" y="0"/>
                  <a:pt x="19551" y="0"/>
                  <a:pt x="19561" y="13"/>
                </a:cubicBezTo>
                <a:cubicBezTo>
                  <a:pt x="19574" y="25"/>
                  <a:pt x="19574" y="47"/>
                  <a:pt x="19561" y="57"/>
                </a:cubicBezTo>
                <a:lnTo>
                  <a:pt x="19272" y="347"/>
                </a:lnTo>
                <a:cubicBezTo>
                  <a:pt x="19265" y="353"/>
                  <a:pt x="19257" y="357"/>
                  <a:pt x="19248" y="357"/>
                </a:cubicBezTo>
                <a:close/>
                <a:moveTo>
                  <a:pt x="18668" y="357"/>
                </a:moveTo>
                <a:cubicBezTo>
                  <a:pt x="18659" y="357"/>
                  <a:pt x="18651" y="355"/>
                  <a:pt x="18644" y="349"/>
                </a:cubicBezTo>
                <a:cubicBezTo>
                  <a:pt x="18632" y="336"/>
                  <a:pt x="18632" y="315"/>
                  <a:pt x="18644" y="305"/>
                </a:cubicBezTo>
                <a:lnTo>
                  <a:pt x="18935" y="13"/>
                </a:lnTo>
                <a:cubicBezTo>
                  <a:pt x="18948" y="0"/>
                  <a:pt x="18969" y="0"/>
                  <a:pt x="18980" y="13"/>
                </a:cubicBezTo>
                <a:cubicBezTo>
                  <a:pt x="18992" y="25"/>
                  <a:pt x="18992" y="47"/>
                  <a:pt x="18980" y="57"/>
                </a:cubicBezTo>
                <a:lnTo>
                  <a:pt x="18689" y="349"/>
                </a:lnTo>
                <a:cubicBezTo>
                  <a:pt x="18684" y="353"/>
                  <a:pt x="18676" y="357"/>
                  <a:pt x="18668" y="357"/>
                </a:cubicBezTo>
                <a:close/>
                <a:moveTo>
                  <a:pt x="18086" y="357"/>
                </a:moveTo>
                <a:cubicBezTo>
                  <a:pt x="18077" y="357"/>
                  <a:pt x="18069" y="355"/>
                  <a:pt x="18062" y="349"/>
                </a:cubicBezTo>
                <a:cubicBezTo>
                  <a:pt x="18050" y="336"/>
                  <a:pt x="18050" y="315"/>
                  <a:pt x="18062" y="305"/>
                </a:cubicBezTo>
                <a:lnTo>
                  <a:pt x="18354" y="13"/>
                </a:lnTo>
                <a:cubicBezTo>
                  <a:pt x="18367" y="0"/>
                  <a:pt x="18388" y="0"/>
                  <a:pt x="18399" y="13"/>
                </a:cubicBezTo>
                <a:cubicBezTo>
                  <a:pt x="18412" y="25"/>
                  <a:pt x="18412" y="47"/>
                  <a:pt x="18399" y="57"/>
                </a:cubicBezTo>
                <a:lnTo>
                  <a:pt x="18107" y="349"/>
                </a:lnTo>
                <a:cubicBezTo>
                  <a:pt x="18101" y="353"/>
                  <a:pt x="18094" y="357"/>
                  <a:pt x="18086" y="357"/>
                </a:cubicBezTo>
                <a:close/>
                <a:moveTo>
                  <a:pt x="17502" y="357"/>
                </a:moveTo>
                <a:cubicBezTo>
                  <a:pt x="17493" y="357"/>
                  <a:pt x="17485" y="355"/>
                  <a:pt x="17479" y="349"/>
                </a:cubicBezTo>
                <a:cubicBezTo>
                  <a:pt x="17466" y="336"/>
                  <a:pt x="17466" y="315"/>
                  <a:pt x="17479" y="305"/>
                </a:cubicBezTo>
                <a:lnTo>
                  <a:pt x="17771" y="13"/>
                </a:lnTo>
                <a:cubicBezTo>
                  <a:pt x="17783" y="0"/>
                  <a:pt x="17804" y="0"/>
                  <a:pt x="17815" y="13"/>
                </a:cubicBezTo>
                <a:cubicBezTo>
                  <a:pt x="17828" y="25"/>
                  <a:pt x="17828" y="47"/>
                  <a:pt x="17815" y="57"/>
                </a:cubicBezTo>
                <a:lnTo>
                  <a:pt x="17523" y="349"/>
                </a:lnTo>
                <a:cubicBezTo>
                  <a:pt x="17519" y="353"/>
                  <a:pt x="17510" y="357"/>
                  <a:pt x="17502" y="357"/>
                </a:cubicBezTo>
                <a:close/>
                <a:moveTo>
                  <a:pt x="16920" y="357"/>
                </a:moveTo>
                <a:cubicBezTo>
                  <a:pt x="16912" y="357"/>
                  <a:pt x="16903" y="355"/>
                  <a:pt x="16897" y="349"/>
                </a:cubicBezTo>
                <a:cubicBezTo>
                  <a:pt x="16884" y="336"/>
                  <a:pt x="16884" y="315"/>
                  <a:pt x="16897" y="305"/>
                </a:cubicBezTo>
                <a:lnTo>
                  <a:pt x="17189" y="13"/>
                </a:lnTo>
                <a:cubicBezTo>
                  <a:pt x="17201" y="0"/>
                  <a:pt x="17223" y="0"/>
                  <a:pt x="17233" y="13"/>
                </a:cubicBezTo>
                <a:cubicBezTo>
                  <a:pt x="17246" y="25"/>
                  <a:pt x="17246" y="47"/>
                  <a:pt x="17233" y="57"/>
                </a:cubicBezTo>
                <a:lnTo>
                  <a:pt x="16941" y="349"/>
                </a:lnTo>
                <a:cubicBezTo>
                  <a:pt x="16937" y="353"/>
                  <a:pt x="16929" y="357"/>
                  <a:pt x="16920" y="357"/>
                </a:cubicBezTo>
                <a:close/>
                <a:moveTo>
                  <a:pt x="16338" y="357"/>
                </a:moveTo>
                <a:cubicBezTo>
                  <a:pt x="16330" y="357"/>
                  <a:pt x="16321" y="355"/>
                  <a:pt x="16315" y="349"/>
                </a:cubicBezTo>
                <a:cubicBezTo>
                  <a:pt x="16302" y="336"/>
                  <a:pt x="16302" y="315"/>
                  <a:pt x="16315" y="305"/>
                </a:cubicBezTo>
                <a:lnTo>
                  <a:pt x="16607" y="13"/>
                </a:lnTo>
                <a:cubicBezTo>
                  <a:pt x="16620" y="0"/>
                  <a:pt x="16641" y="0"/>
                  <a:pt x="16651" y="13"/>
                </a:cubicBezTo>
                <a:cubicBezTo>
                  <a:pt x="16664" y="25"/>
                  <a:pt x="16664" y="47"/>
                  <a:pt x="16651" y="57"/>
                </a:cubicBezTo>
                <a:lnTo>
                  <a:pt x="16359" y="349"/>
                </a:lnTo>
                <a:cubicBezTo>
                  <a:pt x="16355" y="353"/>
                  <a:pt x="16347" y="357"/>
                  <a:pt x="16338" y="357"/>
                </a:cubicBezTo>
                <a:close/>
                <a:moveTo>
                  <a:pt x="15757" y="357"/>
                </a:moveTo>
                <a:cubicBezTo>
                  <a:pt x="15748" y="357"/>
                  <a:pt x="15740" y="355"/>
                  <a:pt x="15733" y="349"/>
                </a:cubicBezTo>
                <a:cubicBezTo>
                  <a:pt x="15721" y="336"/>
                  <a:pt x="15721" y="315"/>
                  <a:pt x="15733" y="305"/>
                </a:cubicBezTo>
                <a:lnTo>
                  <a:pt x="16025" y="13"/>
                </a:lnTo>
                <a:cubicBezTo>
                  <a:pt x="16038" y="0"/>
                  <a:pt x="16059" y="0"/>
                  <a:pt x="16070" y="13"/>
                </a:cubicBezTo>
                <a:cubicBezTo>
                  <a:pt x="16082" y="25"/>
                  <a:pt x="16082" y="47"/>
                  <a:pt x="16070" y="57"/>
                </a:cubicBezTo>
                <a:lnTo>
                  <a:pt x="15778" y="349"/>
                </a:lnTo>
                <a:cubicBezTo>
                  <a:pt x="15773" y="353"/>
                  <a:pt x="15765" y="357"/>
                  <a:pt x="15757" y="357"/>
                </a:cubicBezTo>
                <a:close/>
                <a:moveTo>
                  <a:pt x="15175" y="357"/>
                </a:moveTo>
                <a:cubicBezTo>
                  <a:pt x="15166" y="357"/>
                  <a:pt x="15158" y="355"/>
                  <a:pt x="15151" y="349"/>
                </a:cubicBezTo>
                <a:cubicBezTo>
                  <a:pt x="15139" y="336"/>
                  <a:pt x="15139" y="315"/>
                  <a:pt x="15151" y="305"/>
                </a:cubicBezTo>
                <a:lnTo>
                  <a:pt x="15443" y="13"/>
                </a:lnTo>
                <a:cubicBezTo>
                  <a:pt x="15456" y="0"/>
                  <a:pt x="15477" y="0"/>
                  <a:pt x="15488" y="13"/>
                </a:cubicBezTo>
                <a:cubicBezTo>
                  <a:pt x="15501" y="25"/>
                  <a:pt x="15501" y="47"/>
                  <a:pt x="15488" y="57"/>
                </a:cubicBezTo>
                <a:lnTo>
                  <a:pt x="15196" y="349"/>
                </a:lnTo>
                <a:cubicBezTo>
                  <a:pt x="15190" y="353"/>
                  <a:pt x="15181" y="357"/>
                  <a:pt x="15175" y="357"/>
                </a:cubicBezTo>
                <a:close/>
                <a:moveTo>
                  <a:pt x="14591" y="357"/>
                </a:moveTo>
                <a:cubicBezTo>
                  <a:pt x="14582" y="357"/>
                  <a:pt x="14574" y="355"/>
                  <a:pt x="14568" y="349"/>
                </a:cubicBezTo>
                <a:cubicBezTo>
                  <a:pt x="14555" y="336"/>
                  <a:pt x="14555" y="315"/>
                  <a:pt x="14568" y="305"/>
                </a:cubicBezTo>
                <a:lnTo>
                  <a:pt x="14860" y="13"/>
                </a:lnTo>
                <a:cubicBezTo>
                  <a:pt x="14872" y="0"/>
                  <a:pt x="14893" y="0"/>
                  <a:pt x="14904" y="13"/>
                </a:cubicBezTo>
                <a:cubicBezTo>
                  <a:pt x="14917" y="25"/>
                  <a:pt x="14917" y="47"/>
                  <a:pt x="14904" y="57"/>
                </a:cubicBezTo>
                <a:lnTo>
                  <a:pt x="14612" y="349"/>
                </a:lnTo>
                <a:cubicBezTo>
                  <a:pt x="14608" y="353"/>
                  <a:pt x="14599" y="357"/>
                  <a:pt x="14591" y="357"/>
                </a:cubicBezTo>
                <a:close/>
                <a:moveTo>
                  <a:pt x="14009" y="357"/>
                </a:moveTo>
                <a:cubicBezTo>
                  <a:pt x="14001" y="357"/>
                  <a:pt x="13992" y="355"/>
                  <a:pt x="13986" y="349"/>
                </a:cubicBezTo>
                <a:cubicBezTo>
                  <a:pt x="13973" y="336"/>
                  <a:pt x="13973" y="315"/>
                  <a:pt x="13986" y="305"/>
                </a:cubicBezTo>
                <a:lnTo>
                  <a:pt x="14278" y="13"/>
                </a:lnTo>
                <a:cubicBezTo>
                  <a:pt x="14290" y="0"/>
                  <a:pt x="14312" y="0"/>
                  <a:pt x="14322" y="13"/>
                </a:cubicBezTo>
                <a:cubicBezTo>
                  <a:pt x="14335" y="25"/>
                  <a:pt x="14335" y="47"/>
                  <a:pt x="14322" y="57"/>
                </a:cubicBezTo>
                <a:lnTo>
                  <a:pt x="14030" y="349"/>
                </a:lnTo>
                <a:cubicBezTo>
                  <a:pt x="14026" y="353"/>
                  <a:pt x="14018" y="357"/>
                  <a:pt x="14009" y="357"/>
                </a:cubicBezTo>
                <a:close/>
                <a:moveTo>
                  <a:pt x="13427" y="357"/>
                </a:moveTo>
                <a:cubicBezTo>
                  <a:pt x="13419" y="357"/>
                  <a:pt x="13410" y="355"/>
                  <a:pt x="13404" y="349"/>
                </a:cubicBezTo>
                <a:cubicBezTo>
                  <a:pt x="13391" y="336"/>
                  <a:pt x="13391" y="315"/>
                  <a:pt x="13404" y="305"/>
                </a:cubicBezTo>
                <a:lnTo>
                  <a:pt x="13696" y="13"/>
                </a:lnTo>
                <a:cubicBezTo>
                  <a:pt x="13709" y="0"/>
                  <a:pt x="13730" y="0"/>
                  <a:pt x="13740" y="13"/>
                </a:cubicBezTo>
                <a:cubicBezTo>
                  <a:pt x="13753" y="25"/>
                  <a:pt x="13753" y="47"/>
                  <a:pt x="13740" y="57"/>
                </a:cubicBezTo>
                <a:lnTo>
                  <a:pt x="13448" y="349"/>
                </a:lnTo>
                <a:cubicBezTo>
                  <a:pt x="13444" y="353"/>
                  <a:pt x="13436" y="357"/>
                  <a:pt x="13427" y="357"/>
                </a:cubicBezTo>
                <a:close/>
                <a:moveTo>
                  <a:pt x="12845" y="357"/>
                </a:moveTo>
                <a:cubicBezTo>
                  <a:pt x="12837" y="357"/>
                  <a:pt x="12829" y="355"/>
                  <a:pt x="12822" y="349"/>
                </a:cubicBezTo>
                <a:cubicBezTo>
                  <a:pt x="12810" y="336"/>
                  <a:pt x="12810" y="315"/>
                  <a:pt x="12822" y="305"/>
                </a:cubicBezTo>
                <a:lnTo>
                  <a:pt x="13114" y="13"/>
                </a:lnTo>
                <a:cubicBezTo>
                  <a:pt x="13127" y="0"/>
                  <a:pt x="13148" y="0"/>
                  <a:pt x="13159" y="13"/>
                </a:cubicBezTo>
                <a:cubicBezTo>
                  <a:pt x="13171" y="25"/>
                  <a:pt x="13171" y="47"/>
                  <a:pt x="13159" y="57"/>
                </a:cubicBezTo>
                <a:lnTo>
                  <a:pt x="12867" y="349"/>
                </a:lnTo>
                <a:cubicBezTo>
                  <a:pt x="12860" y="353"/>
                  <a:pt x="12854" y="357"/>
                  <a:pt x="12845" y="357"/>
                </a:cubicBezTo>
                <a:close/>
                <a:moveTo>
                  <a:pt x="12262" y="357"/>
                </a:moveTo>
                <a:cubicBezTo>
                  <a:pt x="12253" y="357"/>
                  <a:pt x="12245" y="355"/>
                  <a:pt x="12238" y="349"/>
                </a:cubicBezTo>
                <a:cubicBezTo>
                  <a:pt x="12226" y="336"/>
                  <a:pt x="12226" y="315"/>
                  <a:pt x="12238" y="305"/>
                </a:cubicBezTo>
                <a:lnTo>
                  <a:pt x="12530" y="13"/>
                </a:lnTo>
                <a:cubicBezTo>
                  <a:pt x="12543" y="0"/>
                  <a:pt x="12564" y="0"/>
                  <a:pt x="12575" y="13"/>
                </a:cubicBezTo>
                <a:cubicBezTo>
                  <a:pt x="12587" y="25"/>
                  <a:pt x="12587" y="47"/>
                  <a:pt x="12575" y="57"/>
                </a:cubicBezTo>
                <a:lnTo>
                  <a:pt x="12283" y="349"/>
                </a:lnTo>
                <a:cubicBezTo>
                  <a:pt x="12279" y="353"/>
                  <a:pt x="12270" y="357"/>
                  <a:pt x="12262" y="357"/>
                </a:cubicBezTo>
                <a:close/>
                <a:moveTo>
                  <a:pt x="11680" y="357"/>
                </a:moveTo>
                <a:cubicBezTo>
                  <a:pt x="11671" y="357"/>
                  <a:pt x="11663" y="355"/>
                  <a:pt x="11657" y="349"/>
                </a:cubicBezTo>
                <a:cubicBezTo>
                  <a:pt x="11644" y="336"/>
                  <a:pt x="11644" y="315"/>
                  <a:pt x="11657" y="305"/>
                </a:cubicBezTo>
                <a:lnTo>
                  <a:pt x="11948" y="13"/>
                </a:lnTo>
                <a:cubicBezTo>
                  <a:pt x="11961" y="0"/>
                  <a:pt x="11982" y="0"/>
                  <a:pt x="11993" y="13"/>
                </a:cubicBezTo>
                <a:cubicBezTo>
                  <a:pt x="12006" y="25"/>
                  <a:pt x="12006" y="47"/>
                  <a:pt x="11993" y="57"/>
                </a:cubicBezTo>
                <a:lnTo>
                  <a:pt x="11701" y="349"/>
                </a:lnTo>
                <a:cubicBezTo>
                  <a:pt x="11697" y="353"/>
                  <a:pt x="11688" y="357"/>
                  <a:pt x="11680" y="357"/>
                </a:cubicBezTo>
                <a:close/>
                <a:moveTo>
                  <a:pt x="11098" y="357"/>
                </a:moveTo>
                <a:cubicBezTo>
                  <a:pt x="11090" y="357"/>
                  <a:pt x="11081" y="355"/>
                  <a:pt x="11075" y="349"/>
                </a:cubicBezTo>
                <a:cubicBezTo>
                  <a:pt x="11062" y="336"/>
                  <a:pt x="11062" y="315"/>
                  <a:pt x="11075" y="305"/>
                </a:cubicBezTo>
                <a:lnTo>
                  <a:pt x="11367" y="13"/>
                </a:lnTo>
                <a:cubicBezTo>
                  <a:pt x="11379" y="0"/>
                  <a:pt x="11401" y="0"/>
                  <a:pt x="11411" y="13"/>
                </a:cubicBezTo>
                <a:cubicBezTo>
                  <a:pt x="11424" y="25"/>
                  <a:pt x="11424" y="47"/>
                  <a:pt x="11411" y="57"/>
                </a:cubicBezTo>
                <a:lnTo>
                  <a:pt x="11119" y="349"/>
                </a:lnTo>
                <a:cubicBezTo>
                  <a:pt x="11115" y="353"/>
                  <a:pt x="11106" y="357"/>
                  <a:pt x="11098" y="357"/>
                </a:cubicBezTo>
                <a:close/>
                <a:moveTo>
                  <a:pt x="10516" y="357"/>
                </a:moveTo>
                <a:cubicBezTo>
                  <a:pt x="10508" y="357"/>
                  <a:pt x="10499" y="355"/>
                  <a:pt x="10493" y="349"/>
                </a:cubicBezTo>
                <a:cubicBezTo>
                  <a:pt x="10480" y="336"/>
                  <a:pt x="10480" y="315"/>
                  <a:pt x="10493" y="305"/>
                </a:cubicBezTo>
                <a:lnTo>
                  <a:pt x="10785" y="13"/>
                </a:lnTo>
                <a:cubicBezTo>
                  <a:pt x="10798" y="0"/>
                  <a:pt x="10819" y="0"/>
                  <a:pt x="10829" y="13"/>
                </a:cubicBezTo>
                <a:cubicBezTo>
                  <a:pt x="10842" y="25"/>
                  <a:pt x="10842" y="47"/>
                  <a:pt x="10829" y="57"/>
                </a:cubicBezTo>
                <a:lnTo>
                  <a:pt x="10537" y="349"/>
                </a:lnTo>
                <a:cubicBezTo>
                  <a:pt x="10533" y="353"/>
                  <a:pt x="10525" y="357"/>
                  <a:pt x="10516" y="357"/>
                </a:cubicBezTo>
                <a:close/>
                <a:moveTo>
                  <a:pt x="9934" y="357"/>
                </a:moveTo>
                <a:cubicBezTo>
                  <a:pt x="9926" y="357"/>
                  <a:pt x="9918" y="355"/>
                  <a:pt x="9911" y="349"/>
                </a:cubicBezTo>
                <a:cubicBezTo>
                  <a:pt x="9899" y="336"/>
                  <a:pt x="9899" y="315"/>
                  <a:pt x="9911" y="305"/>
                </a:cubicBezTo>
                <a:lnTo>
                  <a:pt x="10203" y="13"/>
                </a:lnTo>
                <a:cubicBezTo>
                  <a:pt x="10216" y="0"/>
                  <a:pt x="10237" y="0"/>
                  <a:pt x="10248" y="13"/>
                </a:cubicBezTo>
                <a:cubicBezTo>
                  <a:pt x="10260" y="25"/>
                  <a:pt x="10260" y="47"/>
                  <a:pt x="10248" y="57"/>
                </a:cubicBezTo>
                <a:lnTo>
                  <a:pt x="9956" y="349"/>
                </a:lnTo>
                <a:cubicBezTo>
                  <a:pt x="9949" y="353"/>
                  <a:pt x="9941" y="357"/>
                  <a:pt x="9934" y="357"/>
                </a:cubicBezTo>
                <a:close/>
                <a:moveTo>
                  <a:pt x="9351" y="357"/>
                </a:moveTo>
                <a:cubicBezTo>
                  <a:pt x="9342" y="357"/>
                  <a:pt x="9334" y="355"/>
                  <a:pt x="9327" y="349"/>
                </a:cubicBezTo>
                <a:cubicBezTo>
                  <a:pt x="9315" y="336"/>
                  <a:pt x="9315" y="315"/>
                  <a:pt x="9327" y="305"/>
                </a:cubicBezTo>
                <a:lnTo>
                  <a:pt x="9619" y="13"/>
                </a:lnTo>
                <a:cubicBezTo>
                  <a:pt x="9632" y="0"/>
                  <a:pt x="9653" y="0"/>
                  <a:pt x="9664" y="13"/>
                </a:cubicBezTo>
                <a:cubicBezTo>
                  <a:pt x="9676" y="25"/>
                  <a:pt x="9676" y="47"/>
                  <a:pt x="9664" y="57"/>
                </a:cubicBezTo>
                <a:lnTo>
                  <a:pt x="9372" y="349"/>
                </a:lnTo>
                <a:cubicBezTo>
                  <a:pt x="9368" y="353"/>
                  <a:pt x="9359" y="357"/>
                  <a:pt x="9351" y="357"/>
                </a:cubicBezTo>
                <a:close/>
                <a:moveTo>
                  <a:pt x="8769" y="357"/>
                </a:moveTo>
                <a:cubicBezTo>
                  <a:pt x="8760" y="357"/>
                  <a:pt x="8752" y="355"/>
                  <a:pt x="8746" y="349"/>
                </a:cubicBezTo>
                <a:cubicBezTo>
                  <a:pt x="8733" y="336"/>
                  <a:pt x="8733" y="315"/>
                  <a:pt x="8746" y="305"/>
                </a:cubicBezTo>
                <a:lnTo>
                  <a:pt x="9037" y="13"/>
                </a:lnTo>
                <a:cubicBezTo>
                  <a:pt x="9050" y="0"/>
                  <a:pt x="9071" y="0"/>
                  <a:pt x="9082" y="13"/>
                </a:cubicBezTo>
                <a:cubicBezTo>
                  <a:pt x="9095" y="25"/>
                  <a:pt x="9095" y="47"/>
                  <a:pt x="9082" y="57"/>
                </a:cubicBezTo>
                <a:lnTo>
                  <a:pt x="8790" y="349"/>
                </a:lnTo>
                <a:cubicBezTo>
                  <a:pt x="8786" y="353"/>
                  <a:pt x="8777" y="357"/>
                  <a:pt x="8769" y="357"/>
                </a:cubicBezTo>
                <a:close/>
                <a:moveTo>
                  <a:pt x="8187" y="357"/>
                </a:moveTo>
                <a:cubicBezTo>
                  <a:pt x="8179" y="357"/>
                  <a:pt x="8170" y="355"/>
                  <a:pt x="8164" y="349"/>
                </a:cubicBezTo>
                <a:cubicBezTo>
                  <a:pt x="8151" y="336"/>
                  <a:pt x="8151" y="315"/>
                  <a:pt x="8164" y="305"/>
                </a:cubicBezTo>
                <a:lnTo>
                  <a:pt x="8456" y="13"/>
                </a:lnTo>
                <a:cubicBezTo>
                  <a:pt x="8468" y="0"/>
                  <a:pt x="8490" y="0"/>
                  <a:pt x="8500" y="13"/>
                </a:cubicBezTo>
                <a:cubicBezTo>
                  <a:pt x="8513" y="25"/>
                  <a:pt x="8513" y="47"/>
                  <a:pt x="8500" y="57"/>
                </a:cubicBezTo>
                <a:lnTo>
                  <a:pt x="8208" y="349"/>
                </a:lnTo>
                <a:cubicBezTo>
                  <a:pt x="8204" y="353"/>
                  <a:pt x="8195" y="357"/>
                  <a:pt x="8187" y="357"/>
                </a:cubicBezTo>
                <a:close/>
                <a:moveTo>
                  <a:pt x="7605" y="357"/>
                </a:moveTo>
                <a:cubicBezTo>
                  <a:pt x="7597" y="357"/>
                  <a:pt x="7588" y="355"/>
                  <a:pt x="7582" y="349"/>
                </a:cubicBezTo>
                <a:cubicBezTo>
                  <a:pt x="7569" y="336"/>
                  <a:pt x="7569" y="315"/>
                  <a:pt x="7582" y="305"/>
                </a:cubicBezTo>
                <a:lnTo>
                  <a:pt x="7874" y="13"/>
                </a:lnTo>
                <a:cubicBezTo>
                  <a:pt x="7887" y="0"/>
                  <a:pt x="7908" y="0"/>
                  <a:pt x="7918" y="13"/>
                </a:cubicBezTo>
                <a:cubicBezTo>
                  <a:pt x="7931" y="25"/>
                  <a:pt x="7931" y="47"/>
                  <a:pt x="7918" y="57"/>
                </a:cubicBezTo>
                <a:lnTo>
                  <a:pt x="7626" y="349"/>
                </a:lnTo>
                <a:cubicBezTo>
                  <a:pt x="7620" y="353"/>
                  <a:pt x="7614" y="357"/>
                  <a:pt x="7605" y="357"/>
                </a:cubicBezTo>
                <a:close/>
                <a:moveTo>
                  <a:pt x="7023" y="357"/>
                </a:moveTo>
                <a:cubicBezTo>
                  <a:pt x="7015" y="357"/>
                  <a:pt x="7007" y="355"/>
                  <a:pt x="7000" y="349"/>
                </a:cubicBezTo>
                <a:cubicBezTo>
                  <a:pt x="6987" y="336"/>
                  <a:pt x="6987" y="315"/>
                  <a:pt x="7000" y="305"/>
                </a:cubicBezTo>
                <a:lnTo>
                  <a:pt x="7292" y="13"/>
                </a:lnTo>
                <a:cubicBezTo>
                  <a:pt x="7305" y="0"/>
                  <a:pt x="7326" y="0"/>
                  <a:pt x="7337" y="13"/>
                </a:cubicBezTo>
                <a:cubicBezTo>
                  <a:pt x="7349" y="25"/>
                  <a:pt x="7349" y="47"/>
                  <a:pt x="7337" y="57"/>
                </a:cubicBezTo>
                <a:lnTo>
                  <a:pt x="7045" y="347"/>
                </a:lnTo>
                <a:cubicBezTo>
                  <a:pt x="7038" y="353"/>
                  <a:pt x="7030" y="357"/>
                  <a:pt x="7023" y="357"/>
                </a:cubicBezTo>
                <a:close/>
                <a:moveTo>
                  <a:pt x="6440" y="357"/>
                </a:moveTo>
                <a:cubicBezTo>
                  <a:pt x="6431" y="357"/>
                  <a:pt x="6423" y="355"/>
                  <a:pt x="6416" y="349"/>
                </a:cubicBezTo>
                <a:cubicBezTo>
                  <a:pt x="6404" y="336"/>
                  <a:pt x="6404" y="315"/>
                  <a:pt x="6416" y="305"/>
                </a:cubicBezTo>
                <a:lnTo>
                  <a:pt x="6708" y="13"/>
                </a:lnTo>
                <a:cubicBezTo>
                  <a:pt x="6721" y="0"/>
                  <a:pt x="6742" y="0"/>
                  <a:pt x="6753" y="13"/>
                </a:cubicBezTo>
                <a:cubicBezTo>
                  <a:pt x="6765" y="25"/>
                  <a:pt x="6765" y="47"/>
                  <a:pt x="6753" y="57"/>
                </a:cubicBezTo>
                <a:lnTo>
                  <a:pt x="6461" y="349"/>
                </a:lnTo>
                <a:cubicBezTo>
                  <a:pt x="6456" y="353"/>
                  <a:pt x="6448" y="357"/>
                  <a:pt x="6440" y="357"/>
                </a:cubicBezTo>
                <a:close/>
                <a:moveTo>
                  <a:pt x="5858" y="357"/>
                </a:moveTo>
                <a:cubicBezTo>
                  <a:pt x="5849" y="357"/>
                  <a:pt x="5841" y="355"/>
                  <a:pt x="5835" y="349"/>
                </a:cubicBezTo>
                <a:cubicBezTo>
                  <a:pt x="5822" y="336"/>
                  <a:pt x="5822" y="315"/>
                  <a:pt x="5835" y="305"/>
                </a:cubicBezTo>
                <a:lnTo>
                  <a:pt x="6126" y="13"/>
                </a:lnTo>
                <a:cubicBezTo>
                  <a:pt x="6139" y="0"/>
                  <a:pt x="6160" y="0"/>
                  <a:pt x="6171" y="13"/>
                </a:cubicBezTo>
                <a:cubicBezTo>
                  <a:pt x="6184" y="25"/>
                  <a:pt x="6184" y="47"/>
                  <a:pt x="6171" y="57"/>
                </a:cubicBezTo>
                <a:lnTo>
                  <a:pt x="5881" y="347"/>
                </a:lnTo>
                <a:cubicBezTo>
                  <a:pt x="5875" y="353"/>
                  <a:pt x="5866" y="357"/>
                  <a:pt x="5858" y="357"/>
                </a:cubicBezTo>
                <a:close/>
                <a:moveTo>
                  <a:pt x="5276" y="357"/>
                </a:moveTo>
                <a:cubicBezTo>
                  <a:pt x="5268" y="357"/>
                  <a:pt x="5259" y="355"/>
                  <a:pt x="5253" y="349"/>
                </a:cubicBezTo>
                <a:cubicBezTo>
                  <a:pt x="5240" y="336"/>
                  <a:pt x="5240" y="315"/>
                  <a:pt x="5253" y="305"/>
                </a:cubicBezTo>
                <a:lnTo>
                  <a:pt x="5545" y="13"/>
                </a:lnTo>
                <a:cubicBezTo>
                  <a:pt x="5557" y="0"/>
                  <a:pt x="5579" y="0"/>
                  <a:pt x="5589" y="13"/>
                </a:cubicBezTo>
                <a:cubicBezTo>
                  <a:pt x="5602" y="25"/>
                  <a:pt x="5602" y="47"/>
                  <a:pt x="5589" y="57"/>
                </a:cubicBezTo>
                <a:lnTo>
                  <a:pt x="5297" y="349"/>
                </a:lnTo>
                <a:cubicBezTo>
                  <a:pt x="5293" y="353"/>
                  <a:pt x="5284" y="357"/>
                  <a:pt x="5276" y="357"/>
                </a:cubicBezTo>
                <a:close/>
                <a:moveTo>
                  <a:pt x="4694" y="357"/>
                </a:moveTo>
                <a:cubicBezTo>
                  <a:pt x="4686" y="357"/>
                  <a:pt x="4677" y="355"/>
                  <a:pt x="4671" y="349"/>
                </a:cubicBezTo>
                <a:cubicBezTo>
                  <a:pt x="4658" y="336"/>
                  <a:pt x="4658" y="315"/>
                  <a:pt x="4671" y="305"/>
                </a:cubicBezTo>
                <a:lnTo>
                  <a:pt x="4963" y="13"/>
                </a:lnTo>
                <a:cubicBezTo>
                  <a:pt x="4976" y="0"/>
                  <a:pt x="4997" y="0"/>
                  <a:pt x="5007" y="13"/>
                </a:cubicBezTo>
                <a:cubicBezTo>
                  <a:pt x="5020" y="25"/>
                  <a:pt x="5020" y="47"/>
                  <a:pt x="5007" y="57"/>
                </a:cubicBezTo>
                <a:lnTo>
                  <a:pt x="4715" y="349"/>
                </a:lnTo>
                <a:cubicBezTo>
                  <a:pt x="4709" y="353"/>
                  <a:pt x="4703" y="357"/>
                  <a:pt x="4694" y="357"/>
                </a:cubicBezTo>
                <a:close/>
                <a:moveTo>
                  <a:pt x="4110" y="357"/>
                </a:moveTo>
                <a:cubicBezTo>
                  <a:pt x="4102" y="357"/>
                  <a:pt x="4093" y="355"/>
                  <a:pt x="4087" y="349"/>
                </a:cubicBezTo>
                <a:cubicBezTo>
                  <a:pt x="4074" y="336"/>
                  <a:pt x="4074" y="315"/>
                  <a:pt x="4087" y="305"/>
                </a:cubicBezTo>
                <a:lnTo>
                  <a:pt x="4379" y="13"/>
                </a:lnTo>
                <a:cubicBezTo>
                  <a:pt x="4392" y="0"/>
                  <a:pt x="4413" y="0"/>
                  <a:pt x="4423" y="13"/>
                </a:cubicBezTo>
                <a:cubicBezTo>
                  <a:pt x="4436" y="25"/>
                  <a:pt x="4436" y="47"/>
                  <a:pt x="4423" y="57"/>
                </a:cubicBezTo>
                <a:lnTo>
                  <a:pt x="4131" y="349"/>
                </a:lnTo>
                <a:cubicBezTo>
                  <a:pt x="4127" y="353"/>
                  <a:pt x="4119" y="357"/>
                  <a:pt x="4110" y="357"/>
                </a:cubicBezTo>
                <a:close/>
                <a:moveTo>
                  <a:pt x="3529" y="357"/>
                </a:moveTo>
                <a:cubicBezTo>
                  <a:pt x="3520" y="357"/>
                  <a:pt x="3512" y="355"/>
                  <a:pt x="3505" y="349"/>
                </a:cubicBezTo>
                <a:cubicBezTo>
                  <a:pt x="3493" y="336"/>
                  <a:pt x="3493" y="315"/>
                  <a:pt x="3505" y="305"/>
                </a:cubicBezTo>
                <a:lnTo>
                  <a:pt x="3797" y="13"/>
                </a:lnTo>
                <a:cubicBezTo>
                  <a:pt x="3810" y="0"/>
                  <a:pt x="3831" y="0"/>
                  <a:pt x="3842" y="13"/>
                </a:cubicBezTo>
                <a:cubicBezTo>
                  <a:pt x="3854" y="25"/>
                  <a:pt x="3854" y="47"/>
                  <a:pt x="3842" y="57"/>
                </a:cubicBezTo>
                <a:lnTo>
                  <a:pt x="3550" y="349"/>
                </a:lnTo>
                <a:cubicBezTo>
                  <a:pt x="3545" y="353"/>
                  <a:pt x="3537" y="357"/>
                  <a:pt x="3529" y="357"/>
                </a:cubicBezTo>
                <a:close/>
                <a:moveTo>
                  <a:pt x="2947" y="357"/>
                </a:moveTo>
                <a:cubicBezTo>
                  <a:pt x="2938" y="357"/>
                  <a:pt x="2930" y="355"/>
                  <a:pt x="2923" y="349"/>
                </a:cubicBezTo>
                <a:cubicBezTo>
                  <a:pt x="2911" y="336"/>
                  <a:pt x="2911" y="315"/>
                  <a:pt x="2923" y="305"/>
                </a:cubicBezTo>
                <a:lnTo>
                  <a:pt x="3215" y="13"/>
                </a:lnTo>
                <a:cubicBezTo>
                  <a:pt x="3228" y="0"/>
                  <a:pt x="3249" y="0"/>
                  <a:pt x="3260" y="13"/>
                </a:cubicBezTo>
                <a:cubicBezTo>
                  <a:pt x="3273" y="25"/>
                  <a:pt x="3273" y="47"/>
                  <a:pt x="3260" y="57"/>
                </a:cubicBezTo>
                <a:lnTo>
                  <a:pt x="2968" y="349"/>
                </a:lnTo>
                <a:cubicBezTo>
                  <a:pt x="2964" y="353"/>
                  <a:pt x="2955" y="357"/>
                  <a:pt x="2947" y="357"/>
                </a:cubicBezTo>
                <a:close/>
                <a:moveTo>
                  <a:pt x="2365" y="357"/>
                </a:moveTo>
                <a:cubicBezTo>
                  <a:pt x="2357" y="357"/>
                  <a:pt x="2348" y="355"/>
                  <a:pt x="2342" y="349"/>
                </a:cubicBezTo>
                <a:cubicBezTo>
                  <a:pt x="2329" y="336"/>
                  <a:pt x="2329" y="315"/>
                  <a:pt x="2342" y="305"/>
                </a:cubicBezTo>
                <a:lnTo>
                  <a:pt x="2634" y="13"/>
                </a:lnTo>
                <a:cubicBezTo>
                  <a:pt x="2646" y="0"/>
                  <a:pt x="2668" y="0"/>
                  <a:pt x="2678" y="13"/>
                </a:cubicBezTo>
                <a:cubicBezTo>
                  <a:pt x="2691" y="25"/>
                  <a:pt x="2691" y="47"/>
                  <a:pt x="2678" y="57"/>
                </a:cubicBezTo>
                <a:lnTo>
                  <a:pt x="2386" y="349"/>
                </a:lnTo>
                <a:cubicBezTo>
                  <a:pt x="2382" y="353"/>
                  <a:pt x="2373" y="357"/>
                  <a:pt x="2365" y="357"/>
                </a:cubicBezTo>
                <a:close/>
                <a:moveTo>
                  <a:pt x="1783" y="357"/>
                </a:moveTo>
                <a:cubicBezTo>
                  <a:pt x="1775" y="357"/>
                  <a:pt x="1766" y="355"/>
                  <a:pt x="1760" y="349"/>
                </a:cubicBezTo>
                <a:cubicBezTo>
                  <a:pt x="1747" y="336"/>
                  <a:pt x="1747" y="315"/>
                  <a:pt x="1760" y="305"/>
                </a:cubicBezTo>
                <a:lnTo>
                  <a:pt x="2052" y="13"/>
                </a:lnTo>
                <a:cubicBezTo>
                  <a:pt x="2065" y="0"/>
                  <a:pt x="2086" y="0"/>
                  <a:pt x="2096" y="13"/>
                </a:cubicBezTo>
                <a:cubicBezTo>
                  <a:pt x="2109" y="25"/>
                  <a:pt x="2109" y="47"/>
                  <a:pt x="2096" y="57"/>
                </a:cubicBezTo>
                <a:lnTo>
                  <a:pt x="1804" y="349"/>
                </a:lnTo>
                <a:cubicBezTo>
                  <a:pt x="1798" y="353"/>
                  <a:pt x="1790" y="357"/>
                  <a:pt x="1783" y="357"/>
                </a:cubicBezTo>
                <a:close/>
                <a:moveTo>
                  <a:pt x="1199" y="357"/>
                </a:moveTo>
                <a:cubicBezTo>
                  <a:pt x="1191" y="357"/>
                  <a:pt x="1182" y="355"/>
                  <a:pt x="1176" y="349"/>
                </a:cubicBezTo>
                <a:cubicBezTo>
                  <a:pt x="1163" y="336"/>
                  <a:pt x="1163" y="315"/>
                  <a:pt x="1176" y="305"/>
                </a:cubicBezTo>
                <a:lnTo>
                  <a:pt x="1468" y="13"/>
                </a:lnTo>
                <a:cubicBezTo>
                  <a:pt x="1481" y="0"/>
                  <a:pt x="1502" y="0"/>
                  <a:pt x="1512" y="13"/>
                </a:cubicBezTo>
                <a:cubicBezTo>
                  <a:pt x="1525" y="25"/>
                  <a:pt x="1525" y="47"/>
                  <a:pt x="1512" y="57"/>
                </a:cubicBezTo>
                <a:lnTo>
                  <a:pt x="1220" y="349"/>
                </a:lnTo>
                <a:cubicBezTo>
                  <a:pt x="1216" y="353"/>
                  <a:pt x="1208" y="357"/>
                  <a:pt x="1199" y="357"/>
                </a:cubicBezTo>
                <a:close/>
                <a:moveTo>
                  <a:pt x="618" y="357"/>
                </a:moveTo>
                <a:cubicBezTo>
                  <a:pt x="609" y="357"/>
                  <a:pt x="601" y="355"/>
                  <a:pt x="594" y="349"/>
                </a:cubicBezTo>
                <a:cubicBezTo>
                  <a:pt x="582" y="336"/>
                  <a:pt x="582" y="315"/>
                  <a:pt x="594" y="305"/>
                </a:cubicBezTo>
                <a:lnTo>
                  <a:pt x="886" y="13"/>
                </a:lnTo>
                <a:cubicBezTo>
                  <a:pt x="899" y="0"/>
                  <a:pt x="920" y="0"/>
                  <a:pt x="931" y="13"/>
                </a:cubicBezTo>
                <a:cubicBezTo>
                  <a:pt x="943" y="25"/>
                  <a:pt x="943" y="47"/>
                  <a:pt x="931" y="57"/>
                </a:cubicBezTo>
                <a:lnTo>
                  <a:pt x="639" y="349"/>
                </a:lnTo>
                <a:cubicBezTo>
                  <a:pt x="634" y="353"/>
                  <a:pt x="626" y="357"/>
                  <a:pt x="618" y="357"/>
                </a:cubicBezTo>
                <a:close/>
                <a:moveTo>
                  <a:pt x="36" y="3267"/>
                </a:moveTo>
                <a:cubicBezTo>
                  <a:pt x="27" y="3267"/>
                  <a:pt x="19" y="3265"/>
                  <a:pt x="12" y="3259"/>
                </a:cubicBezTo>
                <a:cubicBezTo>
                  <a:pt x="0" y="3246"/>
                  <a:pt x="0" y="3225"/>
                  <a:pt x="12" y="3214"/>
                </a:cubicBezTo>
                <a:lnTo>
                  <a:pt x="304" y="2922"/>
                </a:lnTo>
                <a:cubicBezTo>
                  <a:pt x="317" y="2910"/>
                  <a:pt x="338" y="2910"/>
                  <a:pt x="349" y="2922"/>
                </a:cubicBezTo>
                <a:cubicBezTo>
                  <a:pt x="362" y="2935"/>
                  <a:pt x="362" y="2956"/>
                  <a:pt x="349" y="2967"/>
                </a:cubicBezTo>
                <a:lnTo>
                  <a:pt x="57" y="3259"/>
                </a:lnTo>
                <a:cubicBezTo>
                  <a:pt x="53" y="3263"/>
                  <a:pt x="44" y="3267"/>
                  <a:pt x="36" y="3267"/>
                </a:cubicBezTo>
                <a:close/>
                <a:moveTo>
                  <a:pt x="36" y="2686"/>
                </a:moveTo>
                <a:cubicBezTo>
                  <a:pt x="27" y="2686"/>
                  <a:pt x="19" y="2684"/>
                  <a:pt x="12" y="2677"/>
                </a:cubicBezTo>
                <a:cubicBezTo>
                  <a:pt x="0" y="2664"/>
                  <a:pt x="0" y="2643"/>
                  <a:pt x="12" y="2633"/>
                </a:cubicBezTo>
                <a:lnTo>
                  <a:pt x="304" y="2341"/>
                </a:lnTo>
                <a:cubicBezTo>
                  <a:pt x="317" y="2328"/>
                  <a:pt x="338" y="2328"/>
                  <a:pt x="349" y="2341"/>
                </a:cubicBezTo>
                <a:cubicBezTo>
                  <a:pt x="362" y="2354"/>
                  <a:pt x="362" y="2375"/>
                  <a:pt x="349" y="2385"/>
                </a:cubicBezTo>
                <a:lnTo>
                  <a:pt x="57" y="2677"/>
                </a:lnTo>
                <a:cubicBezTo>
                  <a:pt x="53" y="2681"/>
                  <a:pt x="44" y="2686"/>
                  <a:pt x="36" y="2686"/>
                </a:cubicBezTo>
                <a:close/>
                <a:moveTo>
                  <a:pt x="36" y="2104"/>
                </a:moveTo>
                <a:cubicBezTo>
                  <a:pt x="27" y="2104"/>
                  <a:pt x="19" y="2102"/>
                  <a:pt x="12" y="2096"/>
                </a:cubicBezTo>
                <a:cubicBezTo>
                  <a:pt x="0" y="2083"/>
                  <a:pt x="0" y="2062"/>
                  <a:pt x="12" y="2051"/>
                </a:cubicBezTo>
                <a:lnTo>
                  <a:pt x="304" y="1759"/>
                </a:lnTo>
                <a:cubicBezTo>
                  <a:pt x="317" y="1747"/>
                  <a:pt x="338" y="1747"/>
                  <a:pt x="349" y="1759"/>
                </a:cubicBezTo>
                <a:cubicBezTo>
                  <a:pt x="362" y="1772"/>
                  <a:pt x="362" y="1793"/>
                  <a:pt x="349" y="1804"/>
                </a:cubicBezTo>
                <a:lnTo>
                  <a:pt x="57" y="2096"/>
                </a:lnTo>
                <a:cubicBezTo>
                  <a:pt x="53" y="2100"/>
                  <a:pt x="44" y="2104"/>
                  <a:pt x="36" y="2104"/>
                </a:cubicBezTo>
                <a:close/>
                <a:moveTo>
                  <a:pt x="36" y="1520"/>
                </a:moveTo>
                <a:cubicBezTo>
                  <a:pt x="27" y="1520"/>
                  <a:pt x="19" y="1518"/>
                  <a:pt x="12" y="1512"/>
                </a:cubicBezTo>
                <a:cubicBezTo>
                  <a:pt x="0" y="1499"/>
                  <a:pt x="0" y="1478"/>
                  <a:pt x="12" y="1468"/>
                </a:cubicBezTo>
                <a:lnTo>
                  <a:pt x="304" y="1176"/>
                </a:lnTo>
                <a:cubicBezTo>
                  <a:pt x="317" y="1163"/>
                  <a:pt x="338" y="1163"/>
                  <a:pt x="349" y="1176"/>
                </a:cubicBezTo>
                <a:cubicBezTo>
                  <a:pt x="362" y="1188"/>
                  <a:pt x="362" y="1210"/>
                  <a:pt x="349" y="1220"/>
                </a:cubicBezTo>
                <a:lnTo>
                  <a:pt x="57" y="1512"/>
                </a:lnTo>
                <a:cubicBezTo>
                  <a:pt x="53" y="1518"/>
                  <a:pt x="44" y="1520"/>
                  <a:pt x="36" y="1520"/>
                </a:cubicBezTo>
                <a:close/>
                <a:moveTo>
                  <a:pt x="36" y="939"/>
                </a:moveTo>
                <a:cubicBezTo>
                  <a:pt x="27" y="939"/>
                  <a:pt x="19" y="937"/>
                  <a:pt x="12" y="931"/>
                </a:cubicBezTo>
                <a:cubicBezTo>
                  <a:pt x="0" y="918"/>
                  <a:pt x="0" y="897"/>
                  <a:pt x="12" y="886"/>
                </a:cubicBezTo>
                <a:lnTo>
                  <a:pt x="304" y="594"/>
                </a:lnTo>
                <a:cubicBezTo>
                  <a:pt x="317" y="582"/>
                  <a:pt x="338" y="582"/>
                  <a:pt x="349" y="594"/>
                </a:cubicBezTo>
                <a:cubicBezTo>
                  <a:pt x="362" y="607"/>
                  <a:pt x="362" y="628"/>
                  <a:pt x="349" y="639"/>
                </a:cubicBezTo>
                <a:lnTo>
                  <a:pt x="57" y="931"/>
                </a:lnTo>
                <a:cubicBezTo>
                  <a:pt x="53" y="937"/>
                  <a:pt x="44" y="939"/>
                  <a:pt x="36" y="939"/>
                </a:cubicBezTo>
                <a:close/>
                <a:moveTo>
                  <a:pt x="36" y="357"/>
                </a:moveTo>
                <a:cubicBezTo>
                  <a:pt x="27" y="357"/>
                  <a:pt x="19" y="355"/>
                  <a:pt x="12" y="349"/>
                </a:cubicBezTo>
                <a:cubicBezTo>
                  <a:pt x="0" y="336"/>
                  <a:pt x="0" y="315"/>
                  <a:pt x="12" y="305"/>
                </a:cubicBezTo>
                <a:lnTo>
                  <a:pt x="304" y="13"/>
                </a:lnTo>
                <a:cubicBezTo>
                  <a:pt x="317" y="0"/>
                  <a:pt x="338" y="0"/>
                  <a:pt x="349" y="13"/>
                </a:cubicBezTo>
                <a:cubicBezTo>
                  <a:pt x="362" y="25"/>
                  <a:pt x="362" y="47"/>
                  <a:pt x="349" y="57"/>
                </a:cubicBezTo>
                <a:lnTo>
                  <a:pt x="57" y="349"/>
                </a:lnTo>
                <a:cubicBezTo>
                  <a:pt x="53" y="353"/>
                  <a:pt x="44" y="357"/>
                  <a:pt x="36" y="357"/>
                </a:cubicBezTo>
                <a:close/>
              </a:path>
            </a:pathLst>
          </a:custGeom>
          <a:solidFill>
            <a:srgbClr val="BFD33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654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220916"/>
            <a:ext cx="11295888" cy="49560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  <a:lvl2pPr>
              <a:defRPr sz="3200">
                <a:solidFill>
                  <a:schemeClr val="tx2"/>
                </a:solidFill>
              </a:defRPr>
            </a:lvl2pPr>
            <a:lvl3pPr marL="341313" indent="-341313">
              <a:defRPr sz="3200">
                <a:solidFill>
                  <a:schemeClr val="tx2"/>
                </a:solidFill>
              </a:defRPr>
            </a:lvl3pPr>
            <a:lvl4pPr marL="685800" indent="-344488">
              <a:defRPr sz="3200">
                <a:solidFill>
                  <a:schemeClr val="tx2"/>
                </a:solidFill>
              </a:defRPr>
            </a:lvl4pPr>
            <a:lvl5pPr marL="1028700" indent="-342900">
              <a:defRPr sz="3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Adient / Presentation Title / 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5864D2-2B9F-40E2-998E-CC77F1ABC5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79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912" y="460372"/>
            <a:ext cx="11295888" cy="802158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620828"/>
            <a:ext cx="11295888" cy="4551372"/>
          </a:xfrm>
        </p:spPr>
        <p:txBody>
          <a:bodyPr/>
          <a:lstStyle>
            <a:lvl1pPr marL="346075" indent="-346075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&gt;"/>
              <a:defRPr sz="3000">
                <a:solidFill>
                  <a:schemeClr val="bg1"/>
                </a:solidFill>
              </a:defRPr>
            </a:lvl1pPr>
            <a:lvl2pPr marL="685800" indent="-344488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‒"/>
              <a:defRPr sz="2400">
                <a:solidFill>
                  <a:schemeClr val="bg1"/>
                </a:solidFill>
              </a:defRPr>
            </a:lvl2pPr>
            <a:lvl3pPr>
              <a:spcBef>
                <a:spcPts val="0"/>
              </a:spcBef>
              <a:spcAft>
                <a:spcPts val="1800"/>
              </a:spcAft>
              <a:defRPr sz="2800"/>
            </a:lvl3pPr>
            <a:lvl4pPr>
              <a:spcBef>
                <a:spcPts val="0"/>
              </a:spcBef>
              <a:spcAft>
                <a:spcPts val="1800"/>
              </a:spcAft>
              <a:defRPr sz="2800"/>
            </a:lvl4pPr>
            <a:lvl5pPr>
              <a:spcBef>
                <a:spcPts val="0"/>
              </a:spcBef>
              <a:spcAft>
                <a:spcPts val="1800"/>
              </a:spcAft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Adient / Presentation Title / Date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95864D2-2B9F-40E2-998E-CC77F1ABC5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149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teal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912" y="1225296"/>
            <a:ext cx="11295888" cy="1828800"/>
          </a:xfrm>
          <a:noFill/>
        </p:spPr>
        <p:txBody>
          <a:bodyPr anchor="t"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Adient / Presentation Title / Date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95864D2-2B9F-40E2-998E-CC77F1ABC5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34148" y="3081340"/>
            <a:ext cx="11300652" cy="3097212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reeform 1"/>
          <p:cNvSpPr>
            <a:spLocks noChangeAspect="1" noChangeArrowheads="1"/>
          </p:cNvSpPr>
          <p:nvPr userDrawn="1"/>
        </p:nvSpPr>
        <p:spPr bwMode="auto">
          <a:xfrm>
            <a:off x="457200" y="464471"/>
            <a:ext cx="11274552" cy="108358"/>
          </a:xfrm>
          <a:custGeom>
            <a:avLst/>
            <a:gdLst>
              <a:gd name="T0" fmla="*/ 36716 w 37625"/>
              <a:gd name="T1" fmla="*/ 359 h 360"/>
              <a:gd name="T2" fmla="*/ 36111 w 37625"/>
              <a:gd name="T3" fmla="*/ 351 h 360"/>
              <a:gd name="T4" fmla="*/ 35527 w 37625"/>
              <a:gd name="T5" fmla="*/ 306 h 360"/>
              <a:gd name="T6" fmla="*/ 35238 w 37625"/>
              <a:gd name="T7" fmla="*/ 15 h 360"/>
              <a:gd name="T8" fmla="*/ 34700 w 37625"/>
              <a:gd name="T9" fmla="*/ 15 h 360"/>
              <a:gd name="T10" fmla="*/ 34118 w 37625"/>
              <a:gd name="T11" fmla="*/ 59 h 360"/>
              <a:gd name="T12" fmla="*/ 33245 w 37625"/>
              <a:gd name="T13" fmla="*/ 351 h 360"/>
              <a:gd name="T14" fmla="*/ 32640 w 37625"/>
              <a:gd name="T15" fmla="*/ 359 h 360"/>
              <a:gd name="T16" fmla="*/ 31476 w 37625"/>
              <a:gd name="T17" fmla="*/ 359 h 360"/>
              <a:gd name="T18" fmla="*/ 30871 w 37625"/>
              <a:gd name="T19" fmla="*/ 351 h 360"/>
              <a:gd name="T20" fmla="*/ 30289 w 37625"/>
              <a:gd name="T21" fmla="*/ 306 h 360"/>
              <a:gd name="T22" fmla="*/ 29997 w 37625"/>
              <a:gd name="T23" fmla="*/ 15 h 360"/>
              <a:gd name="T24" fmla="*/ 29460 w 37625"/>
              <a:gd name="T25" fmla="*/ 15 h 360"/>
              <a:gd name="T26" fmla="*/ 28878 w 37625"/>
              <a:gd name="T27" fmla="*/ 59 h 360"/>
              <a:gd name="T28" fmla="*/ 28004 w 37625"/>
              <a:gd name="T29" fmla="*/ 351 h 360"/>
              <a:gd name="T30" fmla="*/ 27399 w 37625"/>
              <a:gd name="T31" fmla="*/ 359 h 360"/>
              <a:gd name="T32" fmla="*/ 26236 w 37625"/>
              <a:gd name="T33" fmla="*/ 359 h 360"/>
              <a:gd name="T34" fmla="*/ 25631 w 37625"/>
              <a:gd name="T35" fmla="*/ 351 h 360"/>
              <a:gd name="T36" fmla="*/ 25049 w 37625"/>
              <a:gd name="T37" fmla="*/ 306 h 360"/>
              <a:gd name="T38" fmla="*/ 24757 w 37625"/>
              <a:gd name="T39" fmla="*/ 15 h 360"/>
              <a:gd name="T40" fmla="*/ 24220 w 37625"/>
              <a:gd name="T41" fmla="*/ 15 h 360"/>
              <a:gd name="T42" fmla="*/ 23638 w 37625"/>
              <a:gd name="T43" fmla="*/ 59 h 360"/>
              <a:gd name="T44" fmla="*/ 22764 w 37625"/>
              <a:gd name="T45" fmla="*/ 351 h 360"/>
              <a:gd name="T46" fmla="*/ 22159 w 37625"/>
              <a:gd name="T47" fmla="*/ 359 h 360"/>
              <a:gd name="T48" fmla="*/ 20996 w 37625"/>
              <a:gd name="T49" fmla="*/ 359 h 360"/>
              <a:gd name="T50" fmla="*/ 20390 w 37625"/>
              <a:gd name="T51" fmla="*/ 351 h 360"/>
              <a:gd name="T52" fmla="*/ 19809 w 37625"/>
              <a:gd name="T53" fmla="*/ 306 h 360"/>
              <a:gd name="T54" fmla="*/ 19517 w 37625"/>
              <a:gd name="T55" fmla="*/ 15 h 360"/>
              <a:gd name="T56" fmla="*/ 18979 w 37625"/>
              <a:gd name="T57" fmla="*/ 15 h 360"/>
              <a:gd name="T58" fmla="*/ 18399 w 37625"/>
              <a:gd name="T59" fmla="*/ 59 h 360"/>
              <a:gd name="T60" fmla="*/ 17525 w 37625"/>
              <a:gd name="T61" fmla="*/ 351 h 360"/>
              <a:gd name="T62" fmla="*/ 16922 w 37625"/>
              <a:gd name="T63" fmla="*/ 359 h 360"/>
              <a:gd name="T64" fmla="*/ 15756 w 37625"/>
              <a:gd name="T65" fmla="*/ 359 h 360"/>
              <a:gd name="T66" fmla="*/ 15151 w 37625"/>
              <a:gd name="T67" fmla="*/ 351 h 360"/>
              <a:gd name="T68" fmla="*/ 14569 w 37625"/>
              <a:gd name="T69" fmla="*/ 306 h 360"/>
              <a:gd name="T70" fmla="*/ 14278 w 37625"/>
              <a:gd name="T71" fmla="*/ 15 h 360"/>
              <a:gd name="T72" fmla="*/ 13740 w 37625"/>
              <a:gd name="T73" fmla="*/ 15 h 360"/>
              <a:gd name="T74" fmla="*/ 13158 w 37625"/>
              <a:gd name="T75" fmla="*/ 59 h 360"/>
              <a:gd name="T76" fmla="*/ 12285 w 37625"/>
              <a:gd name="T77" fmla="*/ 351 h 360"/>
              <a:gd name="T78" fmla="*/ 11682 w 37625"/>
              <a:gd name="T79" fmla="*/ 359 h 360"/>
              <a:gd name="T80" fmla="*/ 10516 w 37625"/>
              <a:gd name="T81" fmla="*/ 359 h 360"/>
              <a:gd name="T82" fmla="*/ 9911 w 37625"/>
              <a:gd name="T83" fmla="*/ 351 h 360"/>
              <a:gd name="T84" fmla="*/ 9329 w 37625"/>
              <a:gd name="T85" fmla="*/ 306 h 360"/>
              <a:gd name="T86" fmla="*/ 9037 w 37625"/>
              <a:gd name="T87" fmla="*/ 13 h 360"/>
              <a:gd name="T88" fmla="*/ 8500 w 37625"/>
              <a:gd name="T89" fmla="*/ 15 h 360"/>
              <a:gd name="T90" fmla="*/ 7918 w 37625"/>
              <a:gd name="T91" fmla="*/ 57 h 360"/>
              <a:gd name="T92" fmla="*/ 7044 w 37625"/>
              <a:gd name="T93" fmla="*/ 351 h 360"/>
              <a:gd name="T94" fmla="*/ 6441 w 37625"/>
              <a:gd name="T95" fmla="*/ 359 h 360"/>
              <a:gd name="T96" fmla="*/ 5276 w 37625"/>
              <a:gd name="T97" fmla="*/ 359 h 360"/>
              <a:gd name="T98" fmla="*/ 4671 w 37625"/>
              <a:gd name="T99" fmla="*/ 351 h 360"/>
              <a:gd name="T100" fmla="*/ 4089 w 37625"/>
              <a:gd name="T101" fmla="*/ 306 h 360"/>
              <a:gd name="T102" fmla="*/ 3797 w 37625"/>
              <a:gd name="T103" fmla="*/ 15 h 360"/>
              <a:gd name="T104" fmla="*/ 3260 w 37625"/>
              <a:gd name="T105" fmla="*/ 15 h 360"/>
              <a:gd name="T106" fmla="*/ 2678 w 37625"/>
              <a:gd name="T107" fmla="*/ 59 h 360"/>
              <a:gd name="T108" fmla="*/ 1804 w 37625"/>
              <a:gd name="T109" fmla="*/ 351 h 360"/>
              <a:gd name="T110" fmla="*/ 1201 w 37625"/>
              <a:gd name="T111" fmla="*/ 359 h 360"/>
              <a:gd name="T112" fmla="*/ 36 w 37625"/>
              <a:gd name="T113" fmla="*/ 359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7625" h="360">
                <a:moveTo>
                  <a:pt x="37298" y="359"/>
                </a:moveTo>
                <a:cubicBezTo>
                  <a:pt x="37290" y="359"/>
                  <a:pt x="37281" y="357"/>
                  <a:pt x="37275" y="351"/>
                </a:cubicBezTo>
                <a:cubicBezTo>
                  <a:pt x="37262" y="338"/>
                  <a:pt x="37262" y="317"/>
                  <a:pt x="37275" y="306"/>
                </a:cubicBezTo>
                <a:lnTo>
                  <a:pt x="37567" y="15"/>
                </a:lnTo>
                <a:cubicBezTo>
                  <a:pt x="37579" y="2"/>
                  <a:pt x="37601" y="2"/>
                  <a:pt x="37611" y="15"/>
                </a:cubicBezTo>
                <a:cubicBezTo>
                  <a:pt x="37624" y="27"/>
                  <a:pt x="37624" y="49"/>
                  <a:pt x="37611" y="59"/>
                </a:cubicBezTo>
                <a:lnTo>
                  <a:pt x="37321" y="351"/>
                </a:lnTo>
                <a:cubicBezTo>
                  <a:pt x="37315" y="355"/>
                  <a:pt x="37307" y="359"/>
                  <a:pt x="37298" y="359"/>
                </a:cubicBezTo>
                <a:close/>
                <a:moveTo>
                  <a:pt x="36716" y="359"/>
                </a:moveTo>
                <a:cubicBezTo>
                  <a:pt x="36708" y="359"/>
                  <a:pt x="36699" y="357"/>
                  <a:pt x="36693" y="351"/>
                </a:cubicBezTo>
                <a:cubicBezTo>
                  <a:pt x="36680" y="338"/>
                  <a:pt x="36680" y="317"/>
                  <a:pt x="36693" y="306"/>
                </a:cubicBezTo>
                <a:lnTo>
                  <a:pt x="36985" y="15"/>
                </a:lnTo>
                <a:cubicBezTo>
                  <a:pt x="36998" y="2"/>
                  <a:pt x="37019" y="2"/>
                  <a:pt x="37029" y="15"/>
                </a:cubicBezTo>
                <a:cubicBezTo>
                  <a:pt x="37042" y="27"/>
                  <a:pt x="37042" y="49"/>
                  <a:pt x="37029" y="59"/>
                </a:cubicBezTo>
                <a:lnTo>
                  <a:pt x="36737" y="351"/>
                </a:lnTo>
                <a:cubicBezTo>
                  <a:pt x="36733" y="355"/>
                  <a:pt x="36725" y="359"/>
                  <a:pt x="36716" y="359"/>
                </a:cubicBezTo>
                <a:close/>
                <a:moveTo>
                  <a:pt x="36135" y="359"/>
                </a:moveTo>
                <a:cubicBezTo>
                  <a:pt x="36126" y="359"/>
                  <a:pt x="36118" y="357"/>
                  <a:pt x="36111" y="351"/>
                </a:cubicBezTo>
                <a:cubicBezTo>
                  <a:pt x="36099" y="338"/>
                  <a:pt x="36099" y="317"/>
                  <a:pt x="36111" y="306"/>
                </a:cubicBezTo>
                <a:lnTo>
                  <a:pt x="36403" y="15"/>
                </a:lnTo>
                <a:cubicBezTo>
                  <a:pt x="36416" y="2"/>
                  <a:pt x="36437" y="2"/>
                  <a:pt x="36448" y="15"/>
                </a:cubicBezTo>
                <a:cubicBezTo>
                  <a:pt x="36460" y="27"/>
                  <a:pt x="36460" y="49"/>
                  <a:pt x="36448" y="59"/>
                </a:cubicBezTo>
                <a:lnTo>
                  <a:pt x="36156" y="351"/>
                </a:lnTo>
                <a:cubicBezTo>
                  <a:pt x="36149" y="355"/>
                  <a:pt x="36143" y="359"/>
                  <a:pt x="36135" y="359"/>
                </a:cubicBezTo>
                <a:close/>
                <a:moveTo>
                  <a:pt x="35551" y="359"/>
                </a:moveTo>
                <a:cubicBezTo>
                  <a:pt x="35542" y="359"/>
                  <a:pt x="35534" y="357"/>
                  <a:pt x="35527" y="351"/>
                </a:cubicBezTo>
                <a:cubicBezTo>
                  <a:pt x="35515" y="338"/>
                  <a:pt x="35515" y="317"/>
                  <a:pt x="35527" y="306"/>
                </a:cubicBezTo>
                <a:lnTo>
                  <a:pt x="35819" y="15"/>
                </a:lnTo>
                <a:cubicBezTo>
                  <a:pt x="35832" y="2"/>
                  <a:pt x="35853" y="2"/>
                  <a:pt x="35864" y="15"/>
                </a:cubicBezTo>
                <a:cubicBezTo>
                  <a:pt x="35876" y="27"/>
                  <a:pt x="35876" y="49"/>
                  <a:pt x="35864" y="59"/>
                </a:cubicBezTo>
                <a:lnTo>
                  <a:pt x="35572" y="351"/>
                </a:lnTo>
                <a:cubicBezTo>
                  <a:pt x="35568" y="355"/>
                  <a:pt x="35559" y="359"/>
                  <a:pt x="35551" y="359"/>
                </a:cubicBezTo>
                <a:close/>
                <a:moveTo>
                  <a:pt x="34969" y="359"/>
                </a:moveTo>
                <a:cubicBezTo>
                  <a:pt x="34960" y="359"/>
                  <a:pt x="34952" y="357"/>
                  <a:pt x="34946" y="351"/>
                </a:cubicBezTo>
                <a:cubicBezTo>
                  <a:pt x="34933" y="338"/>
                  <a:pt x="34933" y="317"/>
                  <a:pt x="34946" y="306"/>
                </a:cubicBezTo>
                <a:lnTo>
                  <a:pt x="35238" y="15"/>
                </a:lnTo>
                <a:cubicBezTo>
                  <a:pt x="35250" y="2"/>
                  <a:pt x="35271" y="2"/>
                  <a:pt x="35282" y="15"/>
                </a:cubicBezTo>
                <a:cubicBezTo>
                  <a:pt x="35295" y="27"/>
                  <a:pt x="35295" y="49"/>
                  <a:pt x="35282" y="59"/>
                </a:cubicBezTo>
                <a:lnTo>
                  <a:pt x="34990" y="351"/>
                </a:lnTo>
                <a:cubicBezTo>
                  <a:pt x="34986" y="355"/>
                  <a:pt x="34977" y="359"/>
                  <a:pt x="34969" y="359"/>
                </a:cubicBezTo>
                <a:close/>
                <a:moveTo>
                  <a:pt x="34387" y="359"/>
                </a:moveTo>
                <a:cubicBezTo>
                  <a:pt x="34379" y="359"/>
                  <a:pt x="34370" y="357"/>
                  <a:pt x="34364" y="351"/>
                </a:cubicBezTo>
                <a:cubicBezTo>
                  <a:pt x="34351" y="338"/>
                  <a:pt x="34351" y="317"/>
                  <a:pt x="34364" y="306"/>
                </a:cubicBezTo>
                <a:lnTo>
                  <a:pt x="34656" y="15"/>
                </a:lnTo>
                <a:cubicBezTo>
                  <a:pt x="34668" y="2"/>
                  <a:pt x="34690" y="2"/>
                  <a:pt x="34700" y="15"/>
                </a:cubicBezTo>
                <a:cubicBezTo>
                  <a:pt x="34713" y="27"/>
                  <a:pt x="34713" y="49"/>
                  <a:pt x="34700" y="59"/>
                </a:cubicBezTo>
                <a:lnTo>
                  <a:pt x="34408" y="351"/>
                </a:lnTo>
                <a:cubicBezTo>
                  <a:pt x="34404" y="355"/>
                  <a:pt x="34396" y="359"/>
                  <a:pt x="34387" y="359"/>
                </a:cubicBezTo>
                <a:close/>
                <a:moveTo>
                  <a:pt x="33805" y="359"/>
                </a:moveTo>
                <a:cubicBezTo>
                  <a:pt x="33797" y="359"/>
                  <a:pt x="33788" y="357"/>
                  <a:pt x="33782" y="351"/>
                </a:cubicBezTo>
                <a:cubicBezTo>
                  <a:pt x="33769" y="338"/>
                  <a:pt x="33769" y="317"/>
                  <a:pt x="33782" y="306"/>
                </a:cubicBezTo>
                <a:lnTo>
                  <a:pt x="34074" y="15"/>
                </a:lnTo>
                <a:cubicBezTo>
                  <a:pt x="34087" y="2"/>
                  <a:pt x="34108" y="2"/>
                  <a:pt x="34118" y="15"/>
                </a:cubicBezTo>
                <a:cubicBezTo>
                  <a:pt x="34131" y="27"/>
                  <a:pt x="34131" y="49"/>
                  <a:pt x="34118" y="59"/>
                </a:cubicBezTo>
                <a:lnTo>
                  <a:pt x="33826" y="351"/>
                </a:lnTo>
                <a:cubicBezTo>
                  <a:pt x="33822" y="355"/>
                  <a:pt x="33814" y="359"/>
                  <a:pt x="33805" y="359"/>
                </a:cubicBezTo>
                <a:close/>
                <a:moveTo>
                  <a:pt x="33223" y="359"/>
                </a:moveTo>
                <a:cubicBezTo>
                  <a:pt x="33215" y="359"/>
                  <a:pt x="33207" y="357"/>
                  <a:pt x="33200" y="351"/>
                </a:cubicBezTo>
                <a:cubicBezTo>
                  <a:pt x="33188" y="338"/>
                  <a:pt x="33188" y="317"/>
                  <a:pt x="33200" y="306"/>
                </a:cubicBezTo>
                <a:lnTo>
                  <a:pt x="33492" y="15"/>
                </a:lnTo>
                <a:cubicBezTo>
                  <a:pt x="33505" y="2"/>
                  <a:pt x="33526" y="2"/>
                  <a:pt x="33537" y="15"/>
                </a:cubicBezTo>
                <a:cubicBezTo>
                  <a:pt x="33549" y="27"/>
                  <a:pt x="33549" y="49"/>
                  <a:pt x="33537" y="59"/>
                </a:cubicBezTo>
                <a:lnTo>
                  <a:pt x="33245" y="351"/>
                </a:lnTo>
                <a:cubicBezTo>
                  <a:pt x="33238" y="355"/>
                  <a:pt x="33230" y="359"/>
                  <a:pt x="33223" y="359"/>
                </a:cubicBezTo>
                <a:close/>
                <a:moveTo>
                  <a:pt x="32640" y="359"/>
                </a:moveTo>
                <a:cubicBezTo>
                  <a:pt x="32631" y="359"/>
                  <a:pt x="32623" y="357"/>
                  <a:pt x="32616" y="351"/>
                </a:cubicBezTo>
                <a:cubicBezTo>
                  <a:pt x="32604" y="338"/>
                  <a:pt x="32604" y="317"/>
                  <a:pt x="32616" y="306"/>
                </a:cubicBezTo>
                <a:lnTo>
                  <a:pt x="32908" y="15"/>
                </a:lnTo>
                <a:cubicBezTo>
                  <a:pt x="32921" y="2"/>
                  <a:pt x="32942" y="2"/>
                  <a:pt x="32953" y="15"/>
                </a:cubicBezTo>
                <a:cubicBezTo>
                  <a:pt x="32965" y="27"/>
                  <a:pt x="32965" y="49"/>
                  <a:pt x="32953" y="59"/>
                </a:cubicBezTo>
                <a:lnTo>
                  <a:pt x="32661" y="351"/>
                </a:lnTo>
                <a:cubicBezTo>
                  <a:pt x="32657" y="355"/>
                  <a:pt x="32648" y="359"/>
                  <a:pt x="32640" y="359"/>
                </a:cubicBezTo>
                <a:close/>
                <a:moveTo>
                  <a:pt x="32058" y="359"/>
                </a:moveTo>
                <a:cubicBezTo>
                  <a:pt x="32049" y="359"/>
                  <a:pt x="32041" y="357"/>
                  <a:pt x="32035" y="351"/>
                </a:cubicBezTo>
                <a:cubicBezTo>
                  <a:pt x="32022" y="338"/>
                  <a:pt x="32022" y="317"/>
                  <a:pt x="32035" y="306"/>
                </a:cubicBezTo>
                <a:lnTo>
                  <a:pt x="32326" y="15"/>
                </a:lnTo>
                <a:cubicBezTo>
                  <a:pt x="32339" y="2"/>
                  <a:pt x="32360" y="2"/>
                  <a:pt x="32371" y="15"/>
                </a:cubicBezTo>
                <a:cubicBezTo>
                  <a:pt x="32384" y="27"/>
                  <a:pt x="32384" y="49"/>
                  <a:pt x="32371" y="59"/>
                </a:cubicBezTo>
                <a:lnTo>
                  <a:pt x="32079" y="351"/>
                </a:lnTo>
                <a:cubicBezTo>
                  <a:pt x="32075" y="355"/>
                  <a:pt x="32066" y="359"/>
                  <a:pt x="32058" y="359"/>
                </a:cubicBezTo>
                <a:close/>
                <a:moveTo>
                  <a:pt x="31476" y="359"/>
                </a:moveTo>
                <a:cubicBezTo>
                  <a:pt x="31468" y="359"/>
                  <a:pt x="31459" y="357"/>
                  <a:pt x="31453" y="351"/>
                </a:cubicBezTo>
                <a:cubicBezTo>
                  <a:pt x="31440" y="338"/>
                  <a:pt x="31440" y="317"/>
                  <a:pt x="31453" y="306"/>
                </a:cubicBezTo>
                <a:lnTo>
                  <a:pt x="31745" y="15"/>
                </a:lnTo>
                <a:cubicBezTo>
                  <a:pt x="31757" y="2"/>
                  <a:pt x="31779" y="2"/>
                  <a:pt x="31789" y="15"/>
                </a:cubicBezTo>
                <a:cubicBezTo>
                  <a:pt x="31802" y="27"/>
                  <a:pt x="31802" y="49"/>
                  <a:pt x="31789" y="59"/>
                </a:cubicBezTo>
                <a:lnTo>
                  <a:pt x="31497" y="351"/>
                </a:lnTo>
                <a:cubicBezTo>
                  <a:pt x="31493" y="355"/>
                  <a:pt x="31485" y="359"/>
                  <a:pt x="31476" y="359"/>
                </a:cubicBezTo>
                <a:close/>
                <a:moveTo>
                  <a:pt x="30894" y="359"/>
                </a:moveTo>
                <a:cubicBezTo>
                  <a:pt x="30886" y="359"/>
                  <a:pt x="30877" y="357"/>
                  <a:pt x="30871" y="351"/>
                </a:cubicBezTo>
                <a:cubicBezTo>
                  <a:pt x="30858" y="338"/>
                  <a:pt x="30858" y="317"/>
                  <a:pt x="30871" y="306"/>
                </a:cubicBezTo>
                <a:lnTo>
                  <a:pt x="31163" y="15"/>
                </a:lnTo>
                <a:cubicBezTo>
                  <a:pt x="31176" y="2"/>
                  <a:pt x="31197" y="2"/>
                  <a:pt x="31207" y="15"/>
                </a:cubicBezTo>
                <a:cubicBezTo>
                  <a:pt x="31220" y="27"/>
                  <a:pt x="31220" y="49"/>
                  <a:pt x="31207" y="59"/>
                </a:cubicBezTo>
                <a:lnTo>
                  <a:pt x="30915" y="351"/>
                </a:lnTo>
                <a:cubicBezTo>
                  <a:pt x="30911" y="355"/>
                  <a:pt x="30903" y="359"/>
                  <a:pt x="30894" y="359"/>
                </a:cubicBezTo>
                <a:close/>
                <a:moveTo>
                  <a:pt x="30312" y="359"/>
                </a:moveTo>
                <a:cubicBezTo>
                  <a:pt x="30304" y="359"/>
                  <a:pt x="30296" y="357"/>
                  <a:pt x="30289" y="351"/>
                </a:cubicBezTo>
                <a:cubicBezTo>
                  <a:pt x="30277" y="338"/>
                  <a:pt x="30277" y="317"/>
                  <a:pt x="30289" y="306"/>
                </a:cubicBezTo>
                <a:lnTo>
                  <a:pt x="30581" y="15"/>
                </a:lnTo>
                <a:cubicBezTo>
                  <a:pt x="30594" y="2"/>
                  <a:pt x="30615" y="2"/>
                  <a:pt x="30626" y="15"/>
                </a:cubicBezTo>
                <a:cubicBezTo>
                  <a:pt x="30638" y="27"/>
                  <a:pt x="30638" y="49"/>
                  <a:pt x="30626" y="59"/>
                </a:cubicBezTo>
                <a:lnTo>
                  <a:pt x="30334" y="351"/>
                </a:lnTo>
                <a:cubicBezTo>
                  <a:pt x="30327" y="355"/>
                  <a:pt x="30319" y="359"/>
                  <a:pt x="30312" y="359"/>
                </a:cubicBezTo>
                <a:close/>
                <a:moveTo>
                  <a:pt x="29729" y="359"/>
                </a:moveTo>
                <a:cubicBezTo>
                  <a:pt x="29720" y="359"/>
                  <a:pt x="29712" y="357"/>
                  <a:pt x="29705" y="351"/>
                </a:cubicBezTo>
                <a:cubicBezTo>
                  <a:pt x="29693" y="338"/>
                  <a:pt x="29693" y="317"/>
                  <a:pt x="29705" y="306"/>
                </a:cubicBezTo>
                <a:lnTo>
                  <a:pt x="29997" y="15"/>
                </a:lnTo>
                <a:cubicBezTo>
                  <a:pt x="30010" y="2"/>
                  <a:pt x="30031" y="2"/>
                  <a:pt x="30042" y="15"/>
                </a:cubicBezTo>
                <a:cubicBezTo>
                  <a:pt x="30054" y="27"/>
                  <a:pt x="30054" y="49"/>
                  <a:pt x="30042" y="59"/>
                </a:cubicBezTo>
                <a:lnTo>
                  <a:pt x="29750" y="351"/>
                </a:lnTo>
                <a:cubicBezTo>
                  <a:pt x="29746" y="355"/>
                  <a:pt x="29737" y="359"/>
                  <a:pt x="29729" y="359"/>
                </a:cubicBezTo>
                <a:close/>
                <a:moveTo>
                  <a:pt x="29147" y="359"/>
                </a:moveTo>
                <a:cubicBezTo>
                  <a:pt x="29138" y="359"/>
                  <a:pt x="29130" y="357"/>
                  <a:pt x="29124" y="351"/>
                </a:cubicBezTo>
                <a:cubicBezTo>
                  <a:pt x="29111" y="338"/>
                  <a:pt x="29111" y="317"/>
                  <a:pt x="29124" y="306"/>
                </a:cubicBezTo>
                <a:lnTo>
                  <a:pt x="29415" y="15"/>
                </a:lnTo>
                <a:cubicBezTo>
                  <a:pt x="29428" y="2"/>
                  <a:pt x="29449" y="2"/>
                  <a:pt x="29460" y="15"/>
                </a:cubicBezTo>
                <a:cubicBezTo>
                  <a:pt x="29473" y="27"/>
                  <a:pt x="29473" y="49"/>
                  <a:pt x="29460" y="59"/>
                </a:cubicBezTo>
                <a:lnTo>
                  <a:pt x="29168" y="351"/>
                </a:lnTo>
                <a:cubicBezTo>
                  <a:pt x="29164" y="355"/>
                  <a:pt x="29155" y="359"/>
                  <a:pt x="29147" y="359"/>
                </a:cubicBezTo>
                <a:close/>
                <a:moveTo>
                  <a:pt x="28565" y="359"/>
                </a:moveTo>
                <a:cubicBezTo>
                  <a:pt x="28557" y="359"/>
                  <a:pt x="28548" y="357"/>
                  <a:pt x="28542" y="351"/>
                </a:cubicBezTo>
                <a:cubicBezTo>
                  <a:pt x="28529" y="338"/>
                  <a:pt x="28529" y="317"/>
                  <a:pt x="28542" y="306"/>
                </a:cubicBezTo>
                <a:lnTo>
                  <a:pt x="28834" y="15"/>
                </a:lnTo>
                <a:cubicBezTo>
                  <a:pt x="28846" y="2"/>
                  <a:pt x="28868" y="2"/>
                  <a:pt x="28878" y="15"/>
                </a:cubicBezTo>
                <a:cubicBezTo>
                  <a:pt x="28891" y="27"/>
                  <a:pt x="28891" y="49"/>
                  <a:pt x="28878" y="59"/>
                </a:cubicBezTo>
                <a:lnTo>
                  <a:pt x="28586" y="351"/>
                </a:lnTo>
                <a:cubicBezTo>
                  <a:pt x="28582" y="355"/>
                  <a:pt x="28573" y="359"/>
                  <a:pt x="28565" y="359"/>
                </a:cubicBezTo>
                <a:close/>
                <a:moveTo>
                  <a:pt x="27983" y="359"/>
                </a:moveTo>
                <a:cubicBezTo>
                  <a:pt x="27975" y="359"/>
                  <a:pt x="27966" y="357"/>
                  <a:pt x="27960" y="351"/>
                </a:cubicBezTo>
                <a:cubicBezTo>
                  <a:pt x="27947" y="338"/>
                  <a:pt x="27947" y="317"/>
                  <a:pt x="27960" y="306"/>
                </a:cubicBezTo>
                <a:lnTo>
                  <a:pt x="28252" y="15"/>
                </a:lnTo>
                <a:cubicBezTo>
                  <a:pt x="28265" y="2"/>
                  <a:pt x="28286" y="2"/>
                  <a:pt x="28296" y="15"/>
                </a:cubicBezTo>
                <a:cubicBezTo>
                  <a:pt x="28309" y="27"/>
                  <a:pt x="28309" y="49"/>
                  <a:pt x="28296" y="59"/>
                </a:cubicBezTo>
                <a:lnTo>
                  <a:pt x="28004" y="351"/>
                </a:lnTo>
                <a:cubicBezTo>
                  <a:pt x="27998" y="355"/>
                  <a:pt x="27992" y="359"/>
                  <a:pt x="27983" y="359"/>
                </a:cubicBezTo>
                <a:close/>
                <a:moveTo>
                  <a:pt x="27399" y="359"/>
                </a:moveTo>
                <a:cubicBezTo>
                  <a:pt x="27391" y="359"/>
                  <a:pt x="27382" y="357"/>
                  <a:pt x="27376" y="351"/>
                </a:cubicBezTo>
                <a:cubicBezTo>
                  <a:pt x="27363" y="338"/>
                  <a:pt x="27363" y="317"/>
                  <a:pt x="27376" y="306"/>
                </a:cubicBezTo>
                <a:lnTo>
                  <a:pt x="27668" y="15"/>
                </a:lnTo>
                <a:cubicBezTo>
                  <a:pt x="27681" y="2"/>
                  <a:pt x="27702" y="2"/>
                  <a:pt x="27712" y="15"/>
                </a:cubicBezTo>
                <a:cubicBezTo>
                  <a:pt x="27725" y="27"/>
                  <a:pt x="27725" y="49"/>
                  <a:pt x="27712" y="59"/>
                </a:cubicBezTo>
                <a:lnTo>
                  <a:pt x="27421" y="351"/>
                </a:lnTo>
                <a:cubicBezTo>
                  <a:pt x="27416" y="355"/>
                  <a:pt x="27408" y="359"/>
                  <a:pt x="27399" y="359"/>
                </a:cubicBezTo>
                <a:close/>
                <a:moveTo>
                  <a:pt x="26818" y="359"/>
                </a:moveTo>
                <a:cubicBezTo>
                  <a:pt x="26809" y="359"/>
                  <a:pt x="26801" y="357"/>
                  <a:pt x="26794" y="351"/>
                </a:cubicBezTo>
                <a:cubicBezTo>
                  <a:pt x="26782" y="338"/>
                  <a:pt x="26782" y="317"/>
                  <a:pt x="26794" y="306"/>
                </a:cubicBezTo>
                <a:lnTo>
                  <a:pt x="27086" y="15"/>
                </a:lnTo>
                <a:cubicBezTo>
                  <a:pt x="27099" y="2"/>
                  <a:pt x="27120" y="2"/>
                  <a:pt x="27131" y="15"/>
                </a:cubicBezTo>
                <a:cubicBezTo>
                  <a:pt x="27143" y="27"/>
                  <a:pt x="27143" y="49"/>
                  <a:pt x="27131" y="59"/>
                </a:cubicBezTo>
                <a:lnTo>
                  <a:pt x="26839" y="351"/>
                </a:lnTo>
                <a:cubicBezTo>
                  <a:pt x="26834" y="355"/>
                  <a:pt x="26826" y="359"/>
                  <a:pt x="26818" y="359"/>
                </a:cubicBezTo>
                <a:close/>
                <a:moveTo>
                  <a:pt x="26236" y="359"/>
                </a:moveTo>
                <a:cubicBezTo>
                  <a:pt x="26227" y="359"/>
                  <a:pt x="26219" y="357"/>
                  <a:pt x="26213" y="351"/>
                </a:cubicBezTo>
                <a:cubicBezTo>
                  <a:pt x="26200" y="338"/>
                  <a:pt x="26200" y="317"/>
                  <a:pt x="26213" y="306"/>
                </a:cubicBezTo>
                <a:lnTo>
                  <a:pt x="26504" y="15"/>
                </a:lnTo>
                <a:cubicBezTo>
                  <a:pt x="26517" y="2"/>
                  <a:pt x="26538" y="2"/>
                  <a:pt x="26549" y="15"/>
                </a:cubicBezTo>
                <a:cubicBezTo>
                  <a:pt x="26562" y="27"/>
                  <a:pt x="26562" y="49"/>
                  <a:pt x="26549" y="59"/>
                </a:cubicBezTo>
                <a:lnTo>
                  <a:pt x="26257" y="351"/>
                </a:lnTo>
                <a:cubicBezTo>
                  <a:pt x="26253" y="355"/>
                  <a:pt x="26244" y="359"/>
                  <a:pt x="26236" y="359"/>
                </a:cubicBezTo>
                <a:close/>
                <a:moveTo>
                  <a:pt x="25654" y="359"/>
                </a:moveTo>
                <a:cubicBezTo>
                  <a:pt x="25646" y="359"/>
                  <a:pt x="25637" y="357"/>
                  <a:pt x="25631" y="351"/>
                </a:cubicBezTo>
                <a:cubicBezTo>
                  <a:pt x="25618" y="338"/>
                  <a:pt x="25618" y="317"/>
                  <a:pt x="25631" y="306"/>
                </a:cubicBezTo>
                <a:lnTo>
                  <a:pt x="25923" y="15"/>
                </a:lnTo>
                <a:cubicBezTo>
                  <a:pt x="25935" y="2"/>
                  <a:pt x="25957" y="2"/>
                  <a:pt x="25967" y="15"/>
                </a:cubicBezTo>
                <a:cubicBezTo>
                  <a:pt x="25980" y="27"/>
                  <a:pt x="25980" y="49"/>
                  <a:pt x="25967" y="59"/>
                </a:cubicBezTo>
                <a:lnTo>
                  <a:pt x="25675" y="351"/>
                </a:lnTo>
                <a:cubicBezTo>
                  <a:pt x="25671" y="355"/>
                  <a:pt x="25662" y="359"/>
                  <a:pt x="25654" y="359"/>
                </a:cubicBezTo>
                <a:close/>
                <a:moveTo>
                  <a:pt x="25072" y="359"/>
                </a:moveTo>
                <a:cubicBezTo>
                  <a:pt x="25064" y="359"/>
                  <a:pt x="25055" y="357"/>
                  <a:pt x="25049" y="351"/>
                </a:cubicBezTo>
                <a:cubicBezTo>
                  <a:pt x="25036" y="338"/>
                  <a:pt x="25036" y="317"/>
                  <a:pt x="25049" y="306"/>
                </a:cubicBezTo>
                <a:lnTo>
                  <a:pt x="25341" y="15"/>
                </a:lnTo>
                <a:cubicBezTo>
                  <a:pt x="25354" y="2"/>
                  <a:pt x="25375" y="2"/>
                  <a:pt x="25385" y="15"/>
                </a:cubicBezTo>
                <a:cubicBezTo>
                  <a:pt x="25398" y="27"/>
                  <a:pt x="25398" y="49"/>
                  <a:pt x="25385" y="59"/>
                </a:cubicBezTo>
                <a:lnTo>
                  <a:pt x="25093" y="351"/>
                </a:lnTo>
                <a:cubicBezTo>
                  <a:pt x="25087" y="355"/>
                  <a:pt x="25079" y="359"/>
                  <a:pt x="25072" y="359"/>
                </a:cubicBezTo>
                <a:close/>
                <a:moveTo>
                  <a:pt x="24488" y="359"/>
                </a:moveTo>
                <a:cubicBezTo>
                  <a:pt x="24480" y="359"/>
                  <a:pt x="24471" y="357"/>
                  <a:pt x="24465" y="351"/>
                </a:cubicBezTo>
                <a:cubicBezTo>
                  <a:pt x="24452" y="338"/>
                  <a:pt x="24452" y="317"/>
                  <a:pt x="24465" y="306"/>
                </a:cubicBezTo>
                <a:lnTo>
                  <a:pt x="24757" y="15"/>
                </a:lnTo>
                <a:cubicBezTo>
                  <a:pt x="24770" y="2"/>
                  <a:pt x="24791" y="2"/>
                  <a:pt x="24801" y="15"/>
                </a:cubicBezTo>
                <a:cubicBezTo>
                  <a:pt x="24814" y="27"/>
                  <a:pt x="24814" y="49"/>
                  <a:pt x="24801" y="59"/>
                </a:cubicBezTo>
                <a:lnTo>
                  <a:pt x="24509" y="351"/>
                </a:lnTo>
                <a:cubicBezTo>
                  <a:pt x="24505" y="355"/>
                  <a:pt x="24497" y="359"/>
                  <a:pt x="24488" y="359"/>
                </a:cubicBezTo>
                <a:close/>
                <a:moveTo>
                  <a:pt x="23907" y="359"/>
                </a:moveTo>
                <a:cubicBezTo>
                  <a:pt x="23898" y="359"/>
                  <a:pt x="23890" y="357"/>
                  <a:pt x="23883" y="351"/>
                </a:cubicBezTo>
                <a:cubicBezTo>
                  <a:pt x="23871" y="338"/>
                  <a:pt x="23871" y="317"/>
                  <a:pt x="23883" y="306"/>
                </a:cubicBezTo>
                <a:lnTo>
                  <a:pt x="24175" y="15"/>
                </a:lnTo>
                <a:cubicBezTo>
                  <a:pt x="24188" y="2"/>
                  <a:pt x="24209" y="2"/>
                  <a:pt x="24220" y="15"/>
                </a:cubicBezTo>
                <a:cubicBezTo>
                  <a:pt x="24232" y="27"/>
                  <a:pt x="24232" y="49"/>
                  <a:pt x="24220" y="59"/>
                </a:cubicBezTo>
                <a:lnTo>
                  <a:pt x="23930" y="351"/>
                </a:lnTo>
                <a:cubicBezTo>
                  <a:pt x="23923" y="355"/>
                  <a:pt x="23915" y="359"/>
                  <a:pt x="23907" y="359"/>
                </a:cubicBezTo>
                <a:close/>
                <a:moveTo>
                  <a:pt x="23325" y="359"/>
                </a:moveTo>
                <a:cubicBezTo>
                  <a:pt x="23316" y="359"/>
                  <a:pt x="23308" y="357"/>
                  <a:pt x="23301" y="351"/>
                </a:cubicBezTo>
                <a:cubicBezTo>
                  <a:pt x="23289" y="338"/>
                  <a:pt x="23289" y="317"/>
                  <a:pt x="23301" y="306"/>
                </a:cubicBezTo>
                <a:lnTo>
                  <a:pt x="23593" y="15"/>
                </a:lnTo>
                <a:cubicBezTo>
                  <a:pt x="23606" y="2"/>
                  <a:pt x="23627" y="2"/>
                  <a:pt x="23638" y="15"/>
                </a:cubicBezTo>
                <a:cubicBezTo>
                  <a:pt x="23651" y="27"/>
                  <a:pt x="23651" y="49"/>
                  <a:pt x="23638" y="59"/>
                </a:cubicBezTo>
                <a:lnTo>
                  <a:pt x="23346" y="351"/>
                </a:lnTo>
                <a:cubicBezTo>
                  <a:pt x="23342" y="355"/>
                  <a:pt x="23333" y="359"/>
                  <a:pt x="23325" y="359"/>
                </a:cubicBezTo>
                <a:close/>
                <a:moveTo>
                  <a:pt x="22743" y="359"/>
                </a:moveTo>
                <a:cubicBezTo>
                  <a:pt x="22735" y="359"/>
                  <a:pt x="22726" y="357"/>
                  <a:pt x="22720" y="351"/>
                </a:cubicBezTo>
                <a:cubicBezTo>
                  <a:pt x="22707" y="338"/>
                  <a:pt x="22707" y="317"/>
                  <a:pt x="22720" y="306"/>
                </a:cubicBezTo>
                <a:lnTo>
                  <a:pt x="23012" y="15"/>
                </a:lnTo>
                <a:cubicBezTo>
                  <a:pt x="23024" y="2"/>
                  <a:pt x="23046" y="2"/>
                  <a:pt x="23056" y="15"/>
                </a:cubicBezTo>
                <a:cubicBezTo>
                  <a:pt x="23069" y="27"/>
                  <a:pt x="23069" y="49"/>
                  <a:pt x="23056" y="59"/>
                </a:cubicBezTo>
                <a:lnTo>
                  <a:pt x="22764" y="351"/>
                </a:lnTo>
                <a:cubicBezTo>
                  <a:pt x="22758" y="355"/>
                  <a:pt x="22751" y="359"/>
                  <a:pt x="22743" y="359"/>
                </a:cubicBezTo>
                <a:close/>
                <a:moveTo>
                  <a:pt x="22159" y="359"/>
                </a:moveTo>
                <a:cubicBezTo>
                  <a:pt x="22151" y="359"/>
                  <a:pt x="22142" y="357"/>
                  <a:pt x="22136" y="351"/>
                </a:cubicBezTo>
                <a:cubicBezTo>
                  <a:pt x="22123" y="338"/>
                  <a:pt x="22123" y="317"/>
                  <a:pt x="22136" y="306"/>
                </a:cubicBezTo>
                <a:lnTo>
                  <a:pt x="22428" y="15"/>
                </a:lnTo>
                <a:cubicBezTo>
                  <a:pt x="22440" y="2"/>
                  <a:pt x="22462" y="2"/>
                  <a:pt x="22472" y="15"/>
                </a:cubicBezTo>
                <a:cubicBezTo>
                  <a:pt x="22485" y="27"/>
                  <a:pt x="22485" y="49"/>
                  <a:pt x="22472" y="59"/>
                </a:cubicBezTo>
                <a:lnTo>
                  <a:pt x="22180" y="351"/>
                </a:lnTo>
                <a:cubicBezTo>
                  <a:pt x="22176" y="355"/>
                  <a:pt x="22168" y="359"/>
                  <a:pt x="22159" y="359"/>
                </a:cubicBezTo>
                <a:close/>
                <a:moveTo>
                  <a:pt x="21577" y="359"/>
                </a:moveTo>
                <a:cubicBezTo>
                  <a:pt x="21569" y="359"/>
                  <a:pt x="21560" y="357"/>
                  <a:pt x="21554" y="351"/>
                </a:cubicBezTo>
                <a:cubicBezTo>
                  <a:pt x="21541" y="338"/>
                  <a:pt x="21541" y="317"/>
                  <a:pt x="21554" y="306"/>
                </a:cubicBezTo>
                <a:lnTo>
                  <a:pt x="21846" y="15"/>
                </a:lnTo>
                <a:cubicBezTo>
                  <a:pt x="21859" y="2"/>
                  <a:pt x="21880" y="2"/>
                  <a:pt x="21890" y="15"/>
                </a:cubicBezTo>
                <a:cubicBezTo>
                  <a:pt x="21903" y="27"/>
                  <a:pt x="21903" y="49"/>
                  <a:pt x="21890" y="59"/>
                </a:cubicBezTo>
                <a:lnTo>
                  <a:pt x="21598" y="351"/>
                </a:lnTo>
                <a:cubicBezTo>
                  <a:pt x="21594" y="355"/>
                  <a:pt x="21586" y="359"/>
                  <a:pt x="21577" y="359"/>
                </a:cubicBezTo>
                <a:close/>
                <a:moveTo>
                  <a:pt x="20996" y="359"/>
                </a:moveTo>
                <a:cubicBezTo>
                  <a:pt x="20987" y="359"/>
                  <a:pt x="20979" y="357"/>
                  <a:pt x="20972" y="351"/>
                </a:cubicBezTo>
                <a:cubicBezTo>
                  <a:pt x="20960" y="338"/>
                  <a:pt x="20960" y="317"/>
                  <a:pt x="20972" y="306"/>
                </a:cubicBezTo>
                <a:lnTo>
                  <a:pt x="21264" y="15"/>
                </a:lnTo>
                <a:cubicBezTo>
                  <a:pt x="21277" y="2"/>
                  <a:pt x="21298" y="2"/>
                  <a:pt x="21309" y="15"/>
                </a:cubicBezTo>
                <a:cubicBezTo>
                  <a:pt x="21321" y="27"/>
                  <a:pt x="21321" y="49"/>
                  <a:pt x="21309" y="59"/>
                </a:cubicBezTo>
                <a:lnTo>
                  <a:pt x="21017" y="351"/>
                </a:lnTo>
                <a:cubicBezTo>
                  <a:pt x="21012" y="355"/>
                  <a:pt x="21004" y="359"/>
                  <a:pt x="20996" y="359"/>
                </a:cubicBezTo>
                <a:close/>
                <a:moveTo>
                  <a:pt x="20414" y="359"/>
                </a:moveTo>
                <a:cubicBezTo>
                  <a:pt x="20405" y="359"/>
                  <a:pt x="20397" y="357"/>
                  <a:pt x="20390" y="351"/>
                </a:cubicBezTo>
                <a:cubicBezTo>
                  <a:pt x="20378" y="338"/>
                  <a:pt x="20378" y="317"/>
                  <a:pt x="20390" y="306"/>
                </a:cubicBezTo>
                <a:lnTo>
                  <a:pt x="20682" y="15"/>
                </a:lnTo>
                <a:cubicBezTo>
                  <a:pt x="20695" y="2"/>
                  <a:pt x="20716" y="2"/>
                  <a:pt x="20727" y="15"/>
                </a:cubicBezTo>
                <a:cubicBezTo>
                  <a:pt x="20740" y="27"/>
                  <a:pt x="20740" y="49"/>
                  <a:pt x="20727" y="59"/>
                </a:cubicBezTo>
                <a:lnTo>
                  <a:pt x="20435" y="351"/>
                </a:lnTo>
                <a:cubicBezTo>
                  <a:pt x="20431" y="355"/>
                  <a:pt x="20422" y="359"/>
                  <a:pt x="20414" y="359"/>
                </a:cubicBezTo>
                <a:close/>
                <a:moveTo>
                  <a:pt x="19832" y="359"/>
                </a:moveTo>
                <a:cubicBezTo>
                  <a:pt x="19824" y="359"/>
                  <a:pt x="19815" y="357"/>
                  <a:pt x="19809" y="351"/>
                </a:cubicBezTo>
                <a:cubicBezTo>
                  <a:pt x="19796" y="338"/>
                  <a:pt x="19796" y="317"/>
                  <a:pt x="19809" y="306"/>
                </a:cubicBezTo>
                <a:lnTo>
                  <a:pt x="20101" y="15"/>
                </a:lnTo>
                <a:cubicBezTo>
                  <a:pt x="20113" y="2"/>
                  <a:pt x="20134" y="2"/>
                  <a:pt x="20145" y="15"/>
                </a:cubicBezTo>
                <a:cubicBezTo>
                  <a:pt x="20158" y="27"/>
                  <a:pt x="20158" y="49"/>
                  <a:pt x="20145" y="59"/>
                </a:cubicBezTo>
                <a:lnTo>
                  <a:pt x="19853" y="351"/>
                </a:lnTo>
                <a:cubicBezTo>
                  <a:pt x="19847" y="355"/>
                  <a:pt x="19838" y="359"/>
                  <a:pt x="19832" y="359"/>
                </a:cubicBezTo>
                <a:close/>
                <a:moveTo>
                  <a:pt x="19248" y="359"/>
                </a:moveTo>
                <a:cubicBezTo>
                  <a:pt x="19240" y="359"/>
                  <a:pt x="19231" y="357"/>
                  <a:pt x="19225" y="351"/>
                </a:cubicBezTo>
                <a:cubicBezTo>
                  <a:pt x="19212" y="338"/>
                  <a:pt x="19212" y="317"/>
                  <a:pt x="19225" y="306"/>
                </a:cubicBezTo>
                <a:lnTo>
                  <a:pt x="19517" y="15"/>
                </a:lnTo>
                <a:cubicBezTo>
                  <a:pt x="19529" y="2"/>
                  <a:pt x="19551" y="2"/>
                  <a:pt x="19561" y="15"/>
                </a:cubicBezTo>
                <a:cubicBezTo>
                  <a:pt x="19574" y="27"/>
                  <a:pt x="19574" y="49"/>
                  <a:pt x="19561" y="59"/>
                </a:cubicBezTo>
                <a:lnTo>
                  <a:pt x="19269" y="351"/>
                </a:lnTo>
                <a:cubicBezTo>
                  <a:pt x="19265" y="355"/>
                  <a:pt x="19257" y="359"/>
                  <a:pt x="19248" y="359"/>
                </a:cubicBezTo>
                <a:close/>
                <a:moveTo>
                  <a:pt x="18667" y="359"/>
                </a:moveTo>
                <a:cubicBezTo>
                  <a:pt x="18659" y="359"/>
                  <a:pt x="18650" y="357"/>
                  <a:pt x="18644" y="351"/>
                </a:cubicBezTo>
                <a:cubicBezTo>
                  <a:pt x="18631" y="338"/>
                  <a:pt x="18631" y="317"/>
                  <a:pt x="18644" y="306"/>
                </a:cubicBezTo>
                <a:lnTo>
                  <a:pt x="18935" y="15"/>
                </a:lnTo>
                <a:cubicBezTo>
                  <a:pt x="18948" y="2"/>
                  <a:pt x="18969" y="2"/>
                  <a:pt x="18979" y="15"/>
                </a:cubicBezTo>
                <a:cubicBezTo>
                  <a:pt x="18992" y="27"/>
                  <a:pt x="18992" y="49"/>
                  <a:pt x="18979" y="59"/>
                </a:cubicBezTo>
                <a:lnTo>
                  <a:pt x="18688" y="351"/>
                </a:lnTo>
                <a:cubicBezTo>
                  <a:pt x="18684" y="355"/>
                  <a:pt x="18676" y="359"/>
                  <a:pt x="18667" y="359"/>
                </a:cubicBezTo>
                <a:close/>
                <a:moveTo>
                  <a:pt x="18086" y="359"/>
                </a:moveTo>
                <a:cubicBezTo>
                  <a:pt x="18077" y="359"/>
                  <a:pt x="18069" y="357"/>
                  <a:pt x="18062" y="351"/>
                </a:cubicBezTo>
                <a:cubicBezTo>
                  <a:pt x="18050" y="338"/>
                  <a:pt x="18050" y="317"/>
                  <a:pt x="18062" y="306"/>
                </a:cubicBezTo>
                <a:lnTo>
                  <a:pt x="18354" y="15"/>
                </a:lnTo>
                <a:cubicBezTo>
                  <a:pt x="18367" y="2"/>
                  <a:pt x="18388" y="2"/>
                  <a:pt x="18399" y="15"/>
                </a:cubicBezTo>
                <a:cubicBezTo>
                  <a:pt x="18411" y="27"/>
                  <a:pt x="18411" y="49"/>
                  <a:pt x="18399" y="59"/>
                </a:cubicBezTo>
                <a:lnTo>
                  <a:pt x="18107" y="351"/>
                </a:lnTo>
                <a:cubicBezTo>
                  <a:pt x="18102" y="355"/>
                  <a:pt x="18094" y="359"/>
                  <a:pt x="18086" y="359"/>
                </a:cubicBezTo>
                <a:close/>
                <a:moveTo>
                  <a:pt x="17504" y="359"/>
                </a:moveTo>
                <a:cubicBezTo>
                  <a:pt x="17495" y="359"/>
                  <a:pt x="17487" y="357"/>
                  <a:pt x="17480" y="351"/>
                </a:cubicBezTo>
                <a:cubicBezTo>
                  <a:pt x="17468" y="338"/>
                  <a:pt x="17468" y="317"/>
                  <a:pt x="17480" y="306"/>
                </a:cubicBezTo>
                <a:lnTo>
                  <a:pt x="17772" y="15"/>
                </a:lnTo>
                <a:cubicBezTo>
                  <a:pt x="17785" y="2"/>
                  <a:pt x="17806" y="2"/>
                  <a:pt x="17817" y="15"/>
                </a:cubicBezTo>
                <a:cubicBezTo>
                  <a:pt x="17830" y="27"/>
                  <a:pt x="17830" y="49"/>
                  <a:pt x="17817" y="59"/>
                </a:cubicBezTo>
                <a:lnTo>
                  <a:pt x="17525" y="351"/>
                </a:lnTo>
                <a:cubicBezTo>
                  <a:pt x="17519" y="355"/>
                  <a:pt x="17512" y="359"/>
                  <a:pt x="17504" y="359"/>
                </a:cubicBezTo>
                <a:close/>
                <a:moveTo>
                  <a:pt x="16922" y="359"/>
                </a:moveTo>
                <a:cubicBezTo>
                  <a:pt x="16913" y="359"/>
                  <a:pt x="16905" y="357"/>
                  <a:pt x="16899" y="351"/>
                </a:cubicBezTo>
                <a:cubicBezTo>
                  <a:pt x="16886" y="338"/>
                  <a:pt x="16886" y="317"/>
                  <a:pt x="16899" y="306"/>
                </a:cubicBezTo>
                <a:lnTo>
                  <a:pt x="17191" y="15"/>
                </a:lnTo>
                <a:cubicBezTo>
                  <a:pt x="17203" y="2"/>
                  <a:pt x="17224" y="2"/>
                  <a:pt x="17235" y="15"/>
                </a:cubicBezTo>
                <a:cubicBezTo>
                  <a:pt x="17248" y="27"/>
                  <a:pt x="17248" y="49"/>
                  <a:pt x="17235" y="59"/>
                </a:cubicBezTo>
                <a:lnTo>
                  <a:pt x="16943" y="351"/>
                </a:lnTo>
                <a:cubicBezTo>
                  <a:pt x="16937" y="355"/>
                  <a:pt x="16928" y="359"/>
                  <a:pt x="16922" y="359"/>
                </a:cubicBezTo>
                <a:close/>
                <a:moveTo>
                  <a:pt x="16338" y="359"/>
                </a:moveTo>
                <a:cubicBezTo>
                  <a:pt x="16330" y="359"/>
                  <a:pt x="16321" y="357"/>
                  <a:pt x="16315" y="351"/>
                </a:cubicBezTo>
                <a:cubicBezTo>
                  <a:pt x="16302" y="338"/>
                  <a:pt x="16302" y="317"/>
                  <a:pt x="16315" y="306"/>
                </a:cubicBezTo>
                <a:lnTo>
                  <a:pt x="16607" y="15"/>
                </a:lnTo>
                <a:cubicBezTo>
                  <a:pt x="16619" y="2"/>
                  <a:pt x="16641" y="2"/>
                  <a:pt x="16651" y="15"/>
                </a:cubicBezTo>
                <a:cubicBezTo>
                  <a:pt x="16664" y="27"/>
                  <a:pt x="16664" y="49"/>
                  <a:pt x="16651" y="59"/>
                </a:cubicBezTo>
                <a:lnTo>
                  <a:pt x="16359" y="351"/>
                </a:lnTo>
                <a:cubicBezTo>
                  <a:pt x="16355" y="355"/>
                  <a:pt x="16347" y="359"/>
                  <a:pt x="16338" y="359"/>
                </a:cubicBezTo>
                <a:close/>
                <a:moveTo>
                  <a:pt x="15756" y="359"/>
                </a:moveTo>
                <a:cubicBezTo>
                  <a:pt x="15748" y="359"/>
                  <a:pt x="15739" y="357"/>
                  <a:pt x="15733" y="351"/>
                </a:cubicBezTo>
                <a:cubicBezTo>
                  <a:pt x="15720" y="338"/>
                  <a:pt x="15720" y="317"/>
                  <a:pt x="15733" y="306"/>
                </a:cubicBezTo>
                <a:lnTo>
                  <a:pt x="16025" y="15"/>
                </a:lnTo>
                <a:cubicBezTo>
                  <a:pt x="16038" y="2"/>
                  <a:pt x="16059" y="2"/>
                  <a:pt x="16069" y="15"/>
                </a:cubicBezTo>
                <a:cubicBezTo>
                  <a:pt x="16082" y="27"/>
                  <a:pt x="16082" y="49"/>
                  <a:pt x="16069" y="59"/>
                </a:cubicBezTo>
                <a:lnTo>
                  <a:pt x="15777" y="351"/>
                </a:lnTo>
                <a:cubicBezTo>
                  <a:pt x="15773" y="355"/>
                  <a:pt x="15765" y="359"/>
                  <a:pt x="15756" y="359"/>
                </a:cubicBezTo>
                <a:close/>
                <a:moveTo>
                  <a:pt x="15174" y="359"/>
                </a:moveTo>
                <a:cubicBezTo>
                  <a:pt x="15166" y="359"/>
                  <a:pt x="15158" y="357"/>
                  <a:pt x="15151" y="351"/>
                </a:cubicBezTo>
                <a:cubicBezTo>
                  <a:pt x="15139" y="338"/>
                  <a:pt x="15139" y="317"/>
                  <a:pt x="15151" y="306"/>
                </a:cubicBezTo>
                <a:lnTo>
                  <a:pt x="15443" y="15"/>
                </a:lnTo>
                <a:cubicBezTo>
                  <a:pt x="15456" y="2"/>
                  <a:pt x="15477" y="2"/>
                  <a:pt x="15488" y="15"/>
                </a:cubicBezTo>
                <a:cubicBezTo>
                  <a:pt x="15500" y="27"/>
                  <a:pt x="15500" y="49"/>
                  <a:pt x="15488" y="59"/>
                </a:cubicBezTo>
                <a:lnTo>
                  <a:pt x="15196" y="351"/>
                </a:lnTo>
                <a:cubicBezTo>
                  <a:pt x="15191" y="355"/>
                  <a:pt x="15183" y="359"/>
                  <a:pt x="15174" y="359"/>
                </a:cubicBezTo>
                <a:close/>
                <a:moveTo>
                  <a:pt x="14593" y="359"/>
                </a:moveTo>
                <a:cubicBezTo>
                  <a:pt x="14584" y="359"/>
                  <a:pt x="14576" y="357"/>
                  <a:pt x="14569" y="351"/>
                </a:cubicBezTo>
                <a:cubicBezTo>
                  <a:pt x="14557" y="338"/>
                  <a:pt x="14557" y="317"/>
                  <a:pt x="14569" y="306"/>
                </a:cubicBezTo>
                <a:lnTo>
                  <a:pt x="14861" y="15"/>
                </a:lnTo>
                <a:cubicBezTo>
                  <a:pt x="14874" y="2"/>
                  <a:pt x="14895" y="2"/>
                  <a:pt x="14906" y="15"/>
                </a:cubicBezTo>
                <a:cubicBezTo>
                  <a:pt x="14919" y="27"/>
                  <a:pt x="14919" y="49"/>
                  <a:pt x="14906" y="59"/>
                </a:cubicBezTo>
                <a:lnTo>
                  <a:pt x="14614" y="351"/>
                </a:lnTo>
                <a:cubicBezTo>
                  <a:pt x="14608" y="355"/>
                  <a:pt x="14601" y="359"/>
                  <a:pt x="14593" y="359"/>
                </a:cubicBezTo>
                <a:close/>
                <a:moveTo>
                  <a:pt x="14009" y="359"/>
                </a:moveTo>
                <a:cubicBezTo>
                  <a:pt x="14000" y="359"/>
                  <a:pt x="13992" y="357"/>
                  <a:pt x="13986" y="351"/>
                </a:cubicBezTo>
                <a:cubicBezTo>
                  <a:pt x="13973" y="338"/>
                  <a:pt x="13973" y="317"/>
                  <a:pt x="13986" y="306"/>
                </a:cubicBezTo>
                <a:lnTo>
                  <a:pt x="14278" y="15"/>
                </a:lnTo>
                <a:cubicBezTo>
                  <a:pt x="14290" y="2"/>
                  <a:pt x="14311" y="2"/>
                  <a:pt x="14322" y="15"/>
                </a:cubicBezTo>
                <a:cubicBezTo>
                  <a:pt x="14335" y="27"/>
                  <a:pt x="14335" y="49"/>
                  <a:pt x="14322" y="59"/>
                </a:cubicBezTo>
                <a:lnTo>
                  <a:pt x="14030" y="351"/>
                </a:lnTo>
                <a:cubicBezTo>
                  <a:pt x="14026" y="355"/>
                  <a:pt x="14017" y="359"/>
                  <a:pt x="14009" y="359"/>
                </a:cubicBezTo>
                <a:close/>
                <a:moveTo>
                  <a:pt x="13427" y="359"/>
                </a:moveTo>
                <a:cubicBezTo>
                  <a:pt x="13419" y="359"/>
                  <a:pt x="13410" y="357"/>
                  <a:pt x="13404" y="351"/>
                </a:cubicBezTo>
                <a:cubicBezTo>
                  <a:pt x="13391" y="338"/>
                  <a:pt x="13391" y="317"/>
                  <a:pt x="13404" y="306"/>
                </a:cubicBezTo>
                <a:lnTo>
                  <a:pt x="13696" y="15"/>
                </a:lnTo>
                <a:cubicBezTo>
                  <a:pt x="13708" y="2"/>
                  <a:pt x="13730" y="2"/>
                  <a:pt x="13740" y="15"/>
                </a:cubicBezTo>
                <a:cubicBezTo>
                  <a:pt x="13753" y="27"/>
                  <a:pt x="13753" y="49"/>
                  <a:pt x="13740" y="59"/>
                </a:cubicBezTo>
                <a:lnTo>
                  <a:pt x="13448" y="351"/>
                </a:lnTo>
                <a:cubicBezTo>
                  <a:pt x="13444" y="355"/>
                  <a:pt x="13436" y="359"/>
                  <a:pt x="13427" y="359"/>
                </a:cubicBezTo>
                <a:close/>
                <a:moveTo>
                  <a:pt x="12845" y="359"/>
                </a:moveTo>
                <a:cubicBezTo>
                  <a:pt x="12837" y="359"/>
                  <a:pt x="12828" y="357"/>
                  <a:pt x="12822" y="351"/>
                </a:cubicBezTo>
                <a:cubicBezTo>
                  <a:pt x="12809" y="338"/>
                  <a:pt x="12809" y="317"/>
                  <a:pt x="12822" y="306"/>
                </a:cubicBezTo>
                <a:lnTo>
                  <a:pt x="13114" y="15"/>
                </a:lnTo>
                <a:cubicBezTo>
                  <a:pt x="13127" y="2"/>
                  <a:pt x="13148" y="2"/>
                  <a:pt x="13158" y="15"/>
                </a:cubicBezTo>
                <a:cubicBezTo>
                  <a:pt x="13171" y="27"/>
                  <a:pt x="13171" y="49"/>
                  <a:pt x="13158" y="59"/>
                </a:cubicBezTo>
                <a:lnTo>
                  <a:pt x="12866" y="351"/>
                </a:lnTo>
                <a:cubicBezTo>
                  <a:pt x="12862" y="355"/>
                  <a:pt x="12854" y="359"/>
                  <a:pt x="12845" y="359"/>
                </a:cubicBezTo>
                <a:close/>
                <a:moveTo>
                  <a:pt x="12263" y="359"/>
                </a:moveTo>
                <a:cubicBezTo>
                  <a:pt x="12255" y="359"/>
                  <a:pt x="12247" y="357"/>
                  <a:pt x="12240" y="351"/>
                </a:cubicBezTo>
                <a:cubicBezTo>
                  <a:pt x="12228" y="338"/>
                  <a:pt x="12228" y="317"/>
                  <a:pt x="12240" y="306"/>
                </a:cubicBezTo>
                <a:lnTo>
                  <a:pt x="12532" y="15"/>
                </a:lnTo>
                <a:cubicBezTo>
                  <a:pt x="12545" y="2"/>
                  <a:pt x="12566" y="2"/>
                  <a:pt x="12577" y="15"/>
                </a:cubicBezTo>
                <a:cubicBezTo>
                  <a:pt x="12589" y="27"/>
                  <a:pt x="12589" y="49"/>
                  <a:pt x="12577" y="59"/>
                </a:cubicBezTo>
                <a:lnTo>
                  <a:pt x="12285" y="351"/>
                </a:lnTo>
                <a:cubicBezTo>
                  <a:pt x="12280" y="355"/>
                  <a:pt x="12272" y="359"/>
                  <a:pt x="12263" y="359"/>
                </a:cubicBezTo>
                <a:close/>
                <a:moveTo>
                  <a:pt x="11682" y="359"/>
                </a:moveTo>
                <a:cubicBezTo>
                  <a:pt x="11673" y="359"/>
                  <a:pt x="11665" y="357"/>
                  <a:pt x="11658" y="351"/>
                </a:cubicBezTo>
                <a:cubicBezTo>
                  <a:pt x="11646" y="338"/>
                  <a:pt x="11646" y="317"/>
                  <a:pt x="11658" y="306"/>
                </a:cubicBezTo>
                <a:lnTo>
                  <a:pt x="11950" y="15"/>
                </a:lnTo>
                <a:cubicBezTo>
                  <a:pt x="11963" y="2"/>
                  <a:pt x="11984" y="2"/>
                  <a:pt x="11995" y="15"/>
                </a:cubicBezTo>
                <a:cubicBezTo>
                  <a:pt x="12007" y="27"/>
                  <a:pt x="12007" y="49"/>
                  <a:pt x="11995" y="59"/>
                </a:cubicBezTo>
                <a:lnTo>
                  <a:pt x="11703" y="351"/>
                </a:lnTo>
                <a:cubicBezTo>
                  <a:pt x="11697" y="355"/>
                  <a:pt x="11688" y="359"/>
                  <a:pt x="11682" y="359"/>
                </a:cubicBezTo>
                <a:close/>
                <a:moveTo>
                  <a:pt x="11098" y="359"/>
                </a:moveTo>
                <a:cubicBezTo>
                  <a:pt x="11089" y="359"/>
                  <a:pt x="11081" y="357"/>
                  <a:pt x="11075" y="351"/>
                </a:cubicBezTo>
                <a:cubicBezTo>
                  <a:pt x="11062" y="338"/>
                  <a:pt x="11062" y="317"/>
                  <a:pt x="11075" y="306"/>
                </a:cubicBezTo>
                <a:lnTo>
                  <a:pt x="11366" y="15"/>
                </a:lnTo>
                <a:cubicBezTo>
                  <a:pt x="11379" y="2"/>
                  <a:pt x="11400" y="2"/>
                  <a:pt x="11411" y="15"/>
                </a:cubicBezTo>
                <a:cubicBezTo>
                  <a:pt x="11424" y="27"/>
                  <a:pt x="11424" y="49"/>
                  <a:pt x="11411" y="59"/>
                </a:cubicBezTo>
                <a:lnTo>
                  <a:pt x="11119" y="351"/>
                </a:lnTo>
                <a:cubicBezTo>
                  <a:pt x="11115" y="355"/>
                  <a:pt x="11106" y="359"/>
                  <a:pt x="11098" y="359"/>
                </a:cubicBezTo>
                <a:close/>
                <a:moveTo>
                  <a:pt x="10516" y="359"/>
                </a:moveTo>
                <a:cubicBezTo>
                  <a:pt x="10508" y="359"/>
                  <a:pt x="10499" y="357"/>
                  <a:pt x="10493" y="351"/>
                </a:cubicBezTo>
                <a:cubicBezTo>
                  <a:pt x="10480" y="338"/>
                  <a:pt x="10480" y="317"/>
                  <a:pt x="10493" y="306"/>
                </a:cubicBezTo>
                <a:lnTo>
                  <a:pt x="10785" y="15"/>
                </a:lnTo>
                <a:cubicBezTo>
                  <a:pt x="10797" y="2"/>
                  <a:pt x="10819" y="2"/>
                  <a:pt x="10829" y="15"/>
                </a:cubicBezTo>
                <a:cubicBezTo>
                  <a:pt x="10842" y="27"/>
                  <a:pt x="10842" y="49"/>
                  <a:pt x="10829" y="59"/>
                </a:cubicBezTo>
                <a:lnTo>
                  <a:pt x="10539" y="351"/>
                </a:lnTo>
                <a:cubicBezTo>
                  <a:pt x="10533" y="355"/>
                  <a:pt x="10524" y="359"/>
                  <a:pt x="10516" y="359"/>
                </a:cubicBezTo>
                <a:close/>
                <a:moveTo>
                  <a:pt x="9934" y="359"/>
                </a:moveTo>
                <a:cubicBezTo>
                  <a:pt x="9926" y="359"/>
                  <a:pt x="9917" y="357"/>
                  <a:pt x="9911" y="351"/>
                </a:cubicBezTo>
                <a:cubicBezTo>
                  <a:pt x="9898" y="338"/>
                  <a:pt x="9898" y="317"/>
                  <a:pt x="9911" y="306"/>
                </a:cubicBezTo>
                <a:lnTo>
                  <a:pt x="10203" y="15"/>
                </a:lnTo>
                <a:cubicBezTo>
                  <a:pt x="10216" y="2"/>
                  <a:pt x="10237" y="2"/>
                  <a:pt x="10247" y="15"/>
                </a:cubicBezTo>
                <a:cubicBezTo>
                  <a:pt x="10260" y="27"/>
                  <a:pt x="10260" y="49"/>
                  <a:pt x="10247" y="59"/>
                </a:cubicBezTo>
                <a:lnTo>
                  <a:pt x="9955" y="351"/>
                </a:lnTo>
                <a:cubicBezTo>
                  <a:pt x="9951" y="355"/>
                  <a:pt x="9943" y="359"/>
                  <a:pt x="9934" y="359"/>
                </a:cubicBezTo>
                <a:close/>
                <a:moveTo>
                  <a:pt x="9352" y="359"/>
                </a:moveTo>
                <a:cubicBezTo>
                  <a:pt x="9344" y="359"/>
                  <a:pt x="9336" y="357"/>
                  <a:pt x="9329" y="351"/>
                </a:cubicBezTo>
                <a:cubicBezTo>
                  <a:pt x="9317" y="338"/>
                  <a:pt x="9317" y="317"/>
                  <a:pt x="9329" y="306"/>
                </a:cubicBezTo>
                <a:lnTo>
                  <a:pt x="9621" y="15"/>
                </a:lnTo>
                <a:cubicBezTo>
                  <a:pt x="9634" y="2"/>
                  <a:pt x="9655" y="2"/>
                  <a:pt x="9666" y="15"/>
                </a:cubicBezTo>
                <a:cubicBezTo>
                  <a:pt x="9678" y="27"/>
                  <a:pt x="9678" y="49"/>
                  <a:pt x="9666" y="59"/>
                </a:cubicBezTo>
                <a:lnTo>
                  <a:pt x="9374" y="351"/>
                </a:lnTo>
                <a:cubicBezTo>
                  <a:pt x="9367" y="355"/>
                  <a:pt x="9361" y="359"/>
                  <a:pt x="9352" y="359"/>
                </a:cubicBezTo>
                <a:close/>
                <a:moveTo>
                  <a:pt x="8769" y="359"/>
                </a:moveTo>
                <a:cubicBezTo>
                  <a:pt x="8760" y="359"/>
                  <a:pt x="8752" y="357"/>
                  <a:pt x="8745" y="351"/>
                </a:cubicBezTo>
                <a:cubicBezTo>
                  <a:pt x="8733" y="338"/>
                  <a:pt x="8733" y="317"/>
                  <a:pt x="8745" y="306"/>
                </a:cubicBezTo>
                <a:lnTo>
                  <a:pt x="9037" y="13"/>
                </a:lnTo>
                <a:cubicBezTo>
                  <a:pt x="9050" y="0"/>
                  <a:pt x="9071" y="0"/>
                  <a:pt x="9082" y="13"/>
                </a:cubicBezTo>
                <a:cubicBezTo>
                  <a:pt x="9094" y="25"/>
                  <a:pt x="9094" y="46"/>
                  <a:pt x="9082" y="57"/>
                </a:cubicBezTo>
                <a:lnTo>
                  <a:pt x="8790" y="349"/>
                </a:lnTo>
                <a:cubicBezTo>
                  <a:pt x="8785" y="355"/>
                  <a:pt x="8777" y="359"/>
                  <a:pt x="8769" y="359"/>
                </a:cubicBezTo>
                <a:close/>
                <a:moveTo>
                  <a:pt x="8187" y="359"/>
                </a:moveTo>
                <a:cubicBezTo>
                  <a:pt x="8178" y="359"/>
                  <a:pt x="8170" y="357"/>
                  <a:pt x="8164" y="351"/>
                </a:cubicBezTo>
                <a:cubicBezTo>
                  <a:pt x="8151" y="338"/>
                  <a:pt x="8151" y="317"/>
                  <a:pt x="8164" y="306"/>
                </a:cubicBezTo>
                <a:lnTo>
                  <a:pt x="8455" y="15"/>
                </a:lnTo>
                <a:cubicBezTo>
                  <a:pt x="8468" y="2"/>
                  <a:pt x="8489" y="2"/>
                  <a:pt x="8500" y="15"/>
                </a:cubicBezTo>
                <a:cubicBezTo>
                  <a:pt x="8513" y="27"/>
                  <a:pt x="8513" y="49"/>
                  <a:pt x="8500" y="59"/>
                </a:cubicBezTo>
                <a:lnTo>
                  <a:pt x="8208" y="351"/>
                </a:lnTo>
                <a:cubicBezTo>
                  <a:pt x="8204" y="355"/>
                  <a:pt x="8195" y="359"/>
                  <a:pt x="8187" y="359"/>
                </a:cubicBezTo>
                <a:close/>
                <a:moveTo>
                  <a:pt x="7605" y="359"/>
                </a:moveTo>
                <a:cubicBezTo>
                  <a:pt x="7597" y="359"/>
                  <a:pt x="7588" y="357"/>
                  <a:pt x="7582" y="351"/>
                </a:cubicBezTo>
                <a:cubicBezTo>
                  <a:pt x="7569" y="338"/>
                  <a:pt x="7569" y="317"/>
                  <a:pt x="7582" y="306"/>
                </a:cubicBezTo>
                <a:lnTo>
                  <a:pt x="7874" y="13"/>
                </a:lnTo>
                <a:cubicBezTo>
                  <a:pt x="7886" y="0"/>
                  <a:pt x="7908" y="0"/>
                  <a:pt x="7918" y="13"/>
                </a:cubicBezTo>
                <a:cubicBezTo>
                  <a:pt x="7931" y="25"/>
                  <a:pt x="7931" y="46"/>
                  <a:pt x="7918" y="57"/>
                </a:cubicBezTo>
                <a:lnTo>
                  <a:pt x="7626" y="349"/>
                </a:lnTo>
                <a:cubicBezTo>
                  <a:pt x="7622" y="355"/>
                  <a:pt x="7613" y="359"/>
                  <a:pt x="7605" y="359"/>
                </a:cubicBezTo>
                <a:close/>
                <a:moveTo>
                  <a:pt x="7023" y="359"/>
                </a:moveTo>
                <a:cubicBezTo>
                  <a:pt x="7015" y="359"/>
                  <a:pt x="7006" y="357"/>
                  <a:pt x="7000" y="351"/>
                </a:cubicBezTo>
                <a:cubicBezTo>
                  <a:pt x="6987" y="338"/>
                  <a:pt x="6987" y="317"/>
                  <a:pt x="7000" y="306"/>
                </a:cubicBezTo>
                <a:lnTo>
                  <a:pt x="7292" y="15"/>
                </a:lnTo>
                <a:cubicBezTo>
                  <a:pt x="7305" y="2"/>
                  <a:pt x="7326" y="2"/>
                  <a:pt x="7336" y="15"/>
                </a:cubicBezTo>
                <a:cubicBezTo>
                  <a:pt x="7349" y="27"/>
                  <a:pt x="7349" y="49"/>
                  <a:pt x="7336" y="59"/>
                </a:cubicBezTo>
                <a:lnTo>
                  <a:pt x="7044" y="351"/>
                </a:lnTo>
                <a:cubicBezTo>
                  <a:pt x="7040" y="355"/>
                  <a:pt x="7032" y="359"/>
                  <a:pt x="7023" y="359"/>
                </a:cubicBezTo>
                <a:close/>
                <a:moveTo>
                  <a:pt x="6441" y="359"/>
                </a:moveTo>
                <a:cubicBezTo>
                  <a:pt x="6433" y="359"/>
                  <a:pt x="6425" y="357"/>
                  <a:pt x="6418" y="351"/>
                </a:cubicBezTo>
                <a:cubicBezTo>
                  <a:pt x="6405" y="338"/>
                  <a:pt x="6405" y="317"/>
                  <a:pt x="6418" y="306"/>
                </a:cubicBezTo>
                <a:lnTo>
                  <a:pt x="6710" y="15"/>
                </a:lnTo>
                <a:cubicBezTo>
                  <a:pt x="6723" y="2"/>
                  <a:pt x="6744" y="2"/>
                  <a:pt x="6755" y="15"/>
                </a:cubicBezTo>
                <a:cubicBezTo>
                  <a:pt x="6767" y="27"/>
                  <a:pt x="6767" y="49"/>
                  <a:pt x="6755" y="59"/>
                </a:cubicBezTo>
                <a:lnTo>
                  <a:pt x="6463" y="351"/>
                </a:lnTo>
                <a:cubicBezTo>
                  <a:pt x="6456" y="355"/>
                  <a:pt x="6448" y="359"/>
                  <a:pt x="6441" y="359"/>
                </a:cubicBezTo>
                <a:close/>
                <a:moveTo>
                  <a:pt x="5858" y="359"/>
                </a:moveTo>
                <a:cubicBezTo>
                  <a:pt x="5849" y="359"/>
                  <a:pt x="5841" y="357"/>
                  <a:pt x="5834" y="351"/>
                </a:cubicBezTo>
                <a:cubicBezTo>
                  <a:pt x="5822" y="338"/>
                  <a:pt x="5822" y="317"/>
                  <a:pt x="5834" y="306"/>
                </a:cubicBezTo>
                <a:lnTo>
                  <a:pt x="6126" y="15"/>
                </a:lnTo>
                <a:cubicBezTo>
                  <a:pt x="6139" y="2"/>
                  <a:pt x="6160" y="2"/>
                  <a:pt x="6171" y="15"/>
                </a:cubicBezTo>
                <a:cubicBezTo>
                  <a:pt x="6183" y="27"/>
                  <a:pt x="6183" y="49"/>
                  <a:pt x="6171" y="59"/>
                </a:cubicBezTo>
                <a:lnTo>
                  <a:pt x="5879" y="351"/>
                </a:lnTo>
                <a:cubicBezTo>
                  <a:pt x="5874" y="355"/>
                  <a:pt x="5866" y="359"/>
                  <a:pt x="5858" y="359"/>
                </a:cubicBezTo>
                <a:close/>
                <a:moveTo>
                  <a:pt x="5276" y="359"/>
                </a:moveTo>
                <a:cubicBezTo>
                  <a:pt x="5267" y="359"/>
                  <a:pt x="5259" y="357"/>
                  <a:pt x="5253" y="351"/>
                </a:cubicBezTo>
                <a:cubicBezTo>
                  <a:pt x="5240" y="338"/>
                  <a:pt x="5240" y="317"/>
                  <a:pt x="5253" y="306"/>
                </a:cubicBezTo>
                <a:lnTo>
                  <a:pt x="5544" y="15"/>
                </a:lnTo>
                <a:cubicBezTo>
                  <a:pt x="5557" y="2"/>
                  <a:pt x="5578" y="2"/>
                  <a:pt x="5589" y="15"/>
                </a:cubicBezTo>
                <a:cubicBezTo>
                  <a:pt x="5602" y="27"/>
                  <a:pt x="5602" y="49"/>
                  <a:pt x="5589" y="59"/>
                </a:cubicBezTo>
                <a:lnTo>
                  <a:pt x="5297" y="351"/>
                </a:lnTo>
                <a:cubicBezTo>
                  <a:pt x="5293" y="355"/>
                  <a:pt x="5284" y="359"/>
                  <a:pt x="5276" y="359"/>
                </a:cubicBezTo>
                <a:close/>
                <a:moveTo>
                  <a:pt x="4694" y="359"/>
                </a:moveTo>
                <a:cubicBezTo>
                  <a:pt x="4686" y="359"/>
                  <a:pt x="4677" y="357"/>
                  <a:pt x="4671" y="351"/>
                </a:cubicBezTo>
                <a:cubicBezTo>
                  <a:pt x="4658" y="338"/>
                  <a:pt x="4658" y="317"/>
                  <a:pt x="4671" y="306"/>
                </a:cubicBezTo>
                <a:lnTo>
                  <a:pt x="4963" y="15"/>
                </a:lnTo>
                <a:cubicBezTo>
                  <a:pt x="4975" y="2"/>
                  <a:pt x="4997" y="2"/>
                  <a:pt x="5007" y="15"/>
                </a:cubicBezTo>
                <a:cubicBezTo>
                  <a:pt x="5020" y="27"/>
                  <a:pt x="5020" y="49"/>
                  <a:pt x="5007" y="59"/>
                </a:cubicBezTo>
                <a:lnTo>
                  <a:pt x="4715" y="351"/>
                </a:lnTo>
                <a:cubicBezTo>
                  <a:pt x="4711" y="355"/>
                  <a:pt x="4702" y="359"/>
                  <a:pt x="4694" y="359"/>
                </a:cubicBezTo>
                <a:close/>
                <a:moveTo>
                  <a:pt x="4112" y="359"/>
                </a:moveTo>
                <a:cubicBezTo>
                  <a:pt x="4104" y="359"/>
                  <a:pt x="4095" y="357"/>
                  <a:pt x="4089" y="351"/>
                </a:cubicBezTo>
                <a:cubicBezTo>
                  <a:pt x="4076" y="338"/>
                  <a:pt x="4076" y="317"/>
                  <a:pt x="4089" y="306"/>
                </a:cubicBezTo>
                <a:lnTo>
                  <a:pt x="4381" y="15"/>
                </a:lnTo>
                <a:cubicBezTo>
                  <a:pt x="4394" y="2"/>
                  <a:pt x="4415" y="2"/>
                  <a:pt x="4425" y="15"/>
                </a:cubicBezTo>
                <a:cubicBezTo>
                  <a:pt x="4438" y="27"/>
                  <a:pt x="4438" y="49"/>
                  <a:pt x="4425" y="59"/>
                </a:cubicBezTo>
                <a:lnTo>
                  <a:pt x="4133" y="351"/>
                </a:lnTo>
                <a:cubicBezTo>
                  <a:pt x="4127" y="355"/>
                  <a:pt x="4121" y="359"/>
                  <a:pt x="4112" y="359"/>
                </a:cubicBezTo>
                <a:close/>
                <a:moveTo>
                  <a:pt x="3528" y="359"/>
                </a:moveTo>
                <a:cubicBezTo>
                  <a:pt x="3520" y="359"/>
                  <a:pt x="3511" y="357"/>
                  <a:pt x="3505" y="351"/>
                </a:cubicBezTo>
                <a:cubicBezTo>
                  <a:pt x="3492" y="338"/>
                  <a:pt x="3492" y="317"/>
                  <a:pt x="3505" y="306"/>
                </a:cubicBezTo>
                <a:lnTo>
                  <a:pt x="3797" y="15"/>
                </a:lnTo>
                <a:cubicBezTo>
                  <a:pt x="3810" y="2"/>
                  <a:pt x="3831" y="2"/>
                  <a:pt x="3841" y="15"/>
                </a:cubicBezTo>
                <a:cubicBezTo>
                  <a:pt x="3854" y="27"/>
                  <a:pt x="3854" y="49"/>
                  <a:pt x="3841" y="59"/>
                </a:cubicBezTo>
                <a:lnTo>
                  <a:pt x="3549" y="351"/>
                </a:lnTo>
                <a:cubicBezTo>
                  <a:pt x="3545" y="355"/>
                  <a:pt x="3537" y="359"/>
                  <a:pt x="3528" y="359"/>
                </a:cubicBezTo>
                <a:close/>
                <a:moveTo>
                  <a:pt x="2947" y="359"/>
                </a:moveTo>
                <a:cubicBezTo>
                  <a:pt x="2938" y="359"/>
                  <a:pt x="2930" y="357"/>
                  <a:pt x="2923" y="351"/>
                </a:cubicBezTo>
                <a:cubicBezTo>
                  <a:pt x="2911" y="338"/>
                  <a:pt x="2911" y="317"/>
                  <a:pt x="2923" y="306"/>
                </a:cubicBezTo>
                <a:lnTo>
                  <a:pt x="3215" y="15"/>
                </a:lnTo>
                <a:cubicBezTo>
                  <a:pt x="3228" y="2"/>
                  <a:pt x="3249" y="2"/>
                  <a:pt x="3260" y="15"/>
                </a:cubicBezTo>
                <a:cubicBezTo>
                  <a:pt x="3272" y="27"/>
                  <a:pt x="3272" y="49"/>
                  <a:pt x="3260" y="59"/>
                </a:cubicBezTo>
                <a:lnTo>
                  <a:pt x="2968" y="351"/>
                </a:lnTo>
                <a:cubicBezTo>
                  <a:pt x="2963" y="355"/>
                  <a:pt x="2955" y="359"/>
                  <a:pt x="2947" y="359"/>
                </a:cubicBezTo>
                <a:close/>
                <a:moveTo>
                  <a:pt x="2365" y="359"/>
                </a:moveTo>
                <a:cubicBezTo>
                  <a:pt x="2356" y="359"/>
                  <a:pt x="2348" y="357"/>
                  <a:pt x="2341" y="351"/>
                </a:cubicBezTo>
                <a:cubicBezTo>
                  <a:pt x="2329" y="338"/>
                  <a:pt x="2329" y="317"/>
                  <a:pt x="2341" y="306"/>
                </a:cubicBezTo>
                <a:lnTo>
                  <a:pt x="2633" y="15"/>
                </a:lnTo>
                <a:cubicBezTo>
                  <a:pt x="2646" y="2"/>
                  <a:pt x="2667" y="2"/>
                  <a:pt x="2678" y="15"/>
                </a:cubicBezTo>
                <a:cubicBezTo>
                  <a:pt x="2691" y="27"/>
                  <a:pt x="2691" y="49"/>
                  <a:pt x="2678" y="59"/>
                </a:cubicBezTo>
                <a:lnTo>
                  <a:pt x="2386" y="351"/>
                </a:lnTo>
                <a:cubicBezTo>
                  <a:pt x="2382" y="355"/>
                  <a:pt x="2373" y="359"/>
                  <a:pt x="2365" y="359"/>
                </a:cubicBezTo>
                <a:close/>
                <a:moveTo>
                  <a:pt x="1783" y="359"/>
                </a:moveTo>
                <a:cubicBezTo>
                  <a:pt x="1775" y="359"/>
                  <a:pt x="1766" y="357"/>
                  <a:pt x="1760" y="351"/>
                </a:cubicBezTo>
                <a:cubicBezTo>
                  <a:pt x="1747" y="338"/>
                  <a:pt x="1747" y="317"/>
                  <a:pt x="1760" y="306"/>
                </a:cubicBezTo>
                <a:lnTo>
                  <a:pt x="2052" y="15"/>
                </a:lnTo>
                <a:cubicBezTo>
                  <a:pt x="2064" y="2"/>
                  <a:pt x="2086" y="2"/>
                  <a:pt x="2096" y="15"/>
                </a:cubicBezTo>
                <a:cubicBezTo>
                  <a:pt x="2109" y="27"/>
                  <a:pt x="2109" y="49"/>
                  <a:pt x="2096" y="59"/>
                </a:cubicBezTo>
                <a:lnTo>
                  <a:pt x="1804" y="351"/>
                </a:lnTo>
                <a:cubicBezTo>
                  <a:pt x="1800" y="355"/>
                  <a:pt x="1791" y="359"/>
                  <a:pt x="1783" y="359"/>
                </a:cubicBezTo>
                <a:close/>
                <a:moveTo>
                  <a:pt x="1201" y="359"/>
                </a:moveTo>
                <a:cubicBezTo>
                  <a:pt x="1193" y="359"/>
                  <a:pt x="1184" y="357"/>
                  <a:pt x="1178" y="351"/>
                </a:cubicBezTo>
                <a:cubicBezTo>
                  <a:pt x="1165" y="338"/>
                  <a:pt x="1165" y="317"/>
                  <a:pt x="1178" y="306"/>
                </a:cubicBezTo>
                <a:lnTo>
                  <a:pt x="1470" y="15"/>
                </a:lnTo>
                <a:cubicBezTo>
                  <a:pt x="1483" y="2"/>
                  <a:pt x="1504" y="2"/>
                  <a:pt x="1514" y="15"/>
                </a:cubicBezTo>
                <a:cubicBezTo>
                  <a:pt x="1527" y="27"/>
                  <a:pt x="1527" y="49"/>
                  <a:pt x="1514" y="59"/>
                </a:cubicBezTo>
                <a:lnTo>
                  <a:pt x="1222" y="351"/>
                </a:lnTo>
                <a:cubicBezTo>
                  <a:pt x="1216" y="355"/>
                  <a:pt x="1208" y="359"/>
                  <a:pt x="1201" y="359"/>
                </a:cubicBezTo>
                <a:close/>
                <a:moveTo>
                  <a:pt x="617" y="359"/>
                </a:moveTo>
                <a:cubicBezTo>
                  <a:pt x="609" y="359"/>
                  <a:pt x="600" y="357"/>
                  <a:pt x="594" y="351"/>
                </a:cubicBezTo>
                <a:cubicBezTo>
                  <a:pt x="581" y="338"/>
                  <a:pt x="581" y="317"/>
                  <a:pt x="594" y="306"/>
                </a:cubicBezTo>
                <a:lnTo>
                  <a:pt x="886" y="15"/>
                </a:lnTo>
                <a:cubicBezTo>
                  <a:pt x="899" y="2"/>
                  <a:pt x="920" y="2"/>
                  <a:pt x="930" y="15"/>
                </a:cubicBezTo>
                <a:cubicBezTo>
                  <a:pt x="943" y="27"/>
                  <a:pt x="943" y="49"/>
                  <a:pt x="930" y="59"/>
                </a:cubicBezTo>
                <a:lnTo>
                  <a:pt x="638" y="351"/>
                </a:lnTo>
                <a:cubicBezTo>
                  <a:pt x="634" y="355"/>
                  <a:pt x="626" y="359"/>
                  <a:pt x="617" y="359"/>
                </a:cubicBezTo>
                <a:close/>
                <a:moveTo>
                  <a:pt x="36" y="359"/>
                </a:moveTo>
                <a:cubicBezTo>
                  <a:pt x="27" y="359"/>
                  <a:pt x="19" y="357"/>
                  <a:pt x="12" y="351"/>
                </a:cubicBezTo>
                <a:cubicBezTo>
                  <a:pt x="0" y="338"/>
                  <a:pt x="0" y="317"/>
                  <a:pt x="12" y="306"/>
                </a:cubicBezTo>
                <a:lnTo>
                  <a:pt x="304" y="15"/>
                </a:lnTo>
                <a:cubicBezTo>
                  <a:pt x="317" y="2"/>
                  <a:pt x="338" y="2"/>
                  <a:pt x="349" y="15"/>
                </a:cubicBezTo>
                <a:cubicBezTo>
                  <a:pt x="361" y="27"/>
                  <a:pt x="361" y="49"/>
                  <a:pt x="349" y="59"/>
                </a:cubicBezTo>
                <a:lnTo>
                  <a:pt x="59" y="351"/>
                </a:lnTo>
                <a:cubicBezTo>
                  <a:pt x="52" y="355"/>
                  <a:pt x="44" y="359"/>
                  <a:pt x="36" y="359"/>
                </a:cubicBezTo>
                <a:close/>
              </a:path>
            </a:pathLst>
          </a:custGeom>
          <a:solidFill>
            <a:srgbClr val="BFD33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6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gree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912" y="1222504"/>
            <a:ext cx="11295888" cy="1828800"/>
          </a:xfrm>
          <a:noFill/>
        </p:spPr>
        <p:txBody>
          <a:bodyPr anchor="t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Adient / Presentation Title / Date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5864D2-2B9F-40E2-998E-CC77F1ABC5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34148" y="3081340"/>
            <a:ext cx="11300652" cy="309721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 marL="458788" indent="-228600">
              <a:defRPr sz="2000">
                <a:solidFill>
                  <a:schemeClr val="tx1"/>
                </a:solidFill>
              </a:defRPr>
            </a:lvl4pPr>
            <a:lvl5pPr marL="685800" indent="-228600"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reeform 1"/>
          <p:cNvSpPr>
            <a:spLocks noChangeAspect="1" noChangeArrowheads="1"/>
          </p:cNvSpPr>
          <p:nvPr userDrawn="1"/>
        </p:nvSpPr>
        <p:spPr bwMode="auto">
          <a:xfrm>
            <a:off x="457200" y="464471"/>
            <a:ext cx="11274552" cy="108358"/>
          </a:xfrm>
          <a:custGeom>
            <a:avLst/>
            <a:gdLst>
              <a:gd name="T0" fmla="*/ 36716 w 37625"/>
              <a:gd name="T1" fmla="*/ 359 h 360"/>
              <a:gd name="T2" fmla="*/ 36111 w 37625"/>
              <a:gd name="T3" fmla="*/ 351 h 360"/>
              <a:gd name="T4" fmla="*/ 35527 w 37625"/>
              <a:gd name="T5" fmla="*/ 306 h 360"/>
              <a:gd name="T6" fmla="*/ 35238 w 37625"/>
              <a:gd name="T7" fmla="*/ 15 h 360"/>
              <a:gd name="T8" fmla="*/ 34700 w 37625"/>
              <a:gd name="T9" fmla="*/ 15 h 360"/>
              <a:gd name="T10" fmla="*/ 34118 w 37625"/>
              <a:gd name="T11" fmla="*/ 59 h 360"/>
              <a:gd name="T12" fmla="*/ 33245 w 37625"/>
              <a:gd name="T13" fmla="*/ 351 h 360"/>
              <a:gd name="T14" fmla="*/ 32640 w 37625"/>
              <a:gd name="T15" fmla="*/ 359 h 360"/>
              <a:gd name="T16" fmla="*/ 31476 w 37625"/>
              <a:gd name="T17" fmla="*/ 359 h 360"/>
              <a:gd name="T18" fmla="*/ 30871 w 37625"/>
              <a:gd name="T19" fmla="*/ 351 h 360"/>
              <a:gd name="T20" fmla="*/ 30289 w 37625"/>
              <a:gd name="T21" fmla="*/ 306 h 360"/>
              <a:gd name="T22" fmla="*/ 29997 w 37625"/>
              <a:gd name="T23" fmla="*/ 15 h 360"/>
              <a:gd name="T24" fmla="*/ 29460 w 37625"/>
              <a:gd name="T25" fmla="*/ 15 h 360"/>
              <a:gd name="T26" fmla="*/ 28878 w 37625"/>
              <a:gd name="T27" fmla="*/ 59 h 360"/>
              <a:gd name="T28" fmla="*/ 28004 w 37625"/>
              <a:gd name="T29" fmla="*/ 351 h 360"/>
              <a:gd name="T30" fmla="*/ 27399 w 37625"/>
              <a:gd name="T31" fmla="*/ 359 h 360"/>
              <a:gd name="T32" fmla="*/ 26236 w 37625"/>
              <a:gd name="T33" fmla="*/ 359 h 360"/>
              <a:gd name="T34" fmla="*/ 25631 w 37625"/>
              <a:gd name="T35" fmla="*/ 351 h 360"/>
              <a:gd name="T36" fmla="*/ 25049 w 37625"/>
              <a:gd name="T37" fmla="*/ 306 h 360"/>
              <a:gd name="T38" fmla="*/ 24757 w 37625"/>
              <a:gd name="T39" fmla="*/ 15 h 360"/>
              <a:gd name="T40" fmla="*/ 24220 w 37625"/>
              <a:gd name="T41" fmla="*/ 15 h 360"/>
              <a:gd name="T42" fmla="*/ 23638 w 37625"/>
              <a:gd name="T43" fmla="*/ 59 h 360"/>
              <a:gd name="T44" fmla="*/ 22764 w 37625"/>
              <a:gd name="T45" fmla="*/ 351 h 360"/>
              <a:gd name="T46" fmla="*/ 22159 w 37625"/>
              <a:gd name="T47" fmla="*/ 359 h 360"/>
              <a:gd name="T48" fmla="*/ 20996 w 37625"/>
              <a:gd name="T49" fmla="*/ 359 h 360"/>
              <a:gd name="T50" fmla="*/ 20390 w 37625"/>
              <a:gd name="T51" fmla="*/ 351 h 360"/>
              <a:gd name="T52" fmla="*/ 19809 w 37625"/>
              <a:gd name="T53" fmla="*/ 306 h 360"/>
              <a:gd name="T54" fmla="*/ 19517 w 37625"/>
              <a:gd name="T55" fmla="*/ 15 h 360"/>
              <a:gd name="T56" fmla="*/ 18979 w 37625"/>
              <a:gd name="T57" fmla="*/ 15 h 360"/>
              <a:gd name="T58" fmla="*/ 18399 w 37625"/>
              <a:gd name="T59" fmla="*/ 59 h 360"/>
              <a:gd name="T60" fmla="*/ 17525 w 37625"/>
              <a:gd name="T61" fmla="*/ 351 h 360"/>
              <a:gd name="T62" fmla="*/ 16922 w 37625"/>
              <a:gd name="T63" fmla="*/ 359 h 360"/>
              <a:gd name="T64" fmla="*/ 15756 w 37625"/>
              <a:gd name="T65" fmla="*/ 359 h 360"/>
              <a:gd name="T66" fmla="*/ 15151 w 37625"/>
              <a:gd name="T67" fmla="*/ 351 h 360"/>
              <a:gd name="T68" fmla="*/ 14569 w 37625"/>
              <a:gd name="T69" fmla="*/ 306 h 360"/>
              <a:gd name="T70" fmla="*/ 14278 w 37625"/>
              <a:gd name="T71" fmla="*/ 15 h 360"/>
              <a:gd name="T72" fmla="*/ 13740 w 37625"/>
              <a:gd name="T73" fmla="*/ 15 h 360"/>
              <a:gd name="T74" fmla="*/ 13158 w 37625"/>
              <a:gd name="T75" fmla="*/ 59 h 360"/>
              <a:gd name="T76" fmla="*/ 12285 w 37625"/>
              <a:gd name="T77" fmla="*/ 351 h 360"/>
              <a:gd name="T78" fmla="*/ 11682 w 37625"/>
              <a:gd name="T79" fmla="*/ 359 h 360"/>
              <a:gd name="T80" fmla="*/ 10516 w 37625"/>
              <a:gd name="T81" fmla="*/ 359 h 360"/>
              <a:gd name="T82" fmla="*/ 9911 w 37625"/>
              <a:gd name="T83" fmla="*/ 351 h 360"/>
              <a:gd name="T84" fmla="*/ 9329 w 37625"/>
              <a:gd name="T85" fmla="*/ 306 h 360"/>
              <a:gd name="T86" fmla="*/ 9037 w 37625"/>
              <a:gd name="T87" fmla="*/ 13 h 360"/>
              <a:gd name="T88" fmla="*/ 8500 w 37625"/>
              <a:gd name="T89" fmla="*/ 15 h 360"/>
              <a:gd name="T90" fmla="*/ 7918 w 37625"/>
              <a:gd name="T91" fmla="*/ 57 h 360"/>
              <a:gd name="T92" fmla="*/ 7044 w 37625"/>
              <a:gd name="T93" fmla="*/ 351 h 360"/>
              <a:gd name="T94" fmla="*/ 6441 w 37625"/>
              <a:gd name="T95" fmla="*/ 359 h 360"/>
              <a:gd name="T96" fmla="*/ 5276 w 37625"/>
              <a:gd name="T97" fmla="*/ 359 h 360"/>
              <a:gd name="T98" fmla="*/ 4671 w 37625"/>
              <a:gd name="T99" fmla="*/ 351 h 360"/>
              <a:gd name="T100" fmla="*/ 4089 w 37625"/>
              <a:gd name="T101" fmla="*/ 306 h 360"/>
              <a:gd name="T102" fmla="*/ 3797 w 37625"/>
              <a:gd name="T103" fmla="*/ 15 h 360"/>
              <a:gd name="T104" fmla="*/ 3260 w 37625"/>
              <a:gd name="T105" fmla="*/ 15 h 360"/>
              <a:gd name="T106" fmla="*/ 2678 w 37625"/>
              <a:gd name="T107" fmla="*/ 59 h 360"/>
              <a:gd name="T108" fmla="*/ 1804 w 37625"/>
              <a:gd name="T109" fmla="*/ 351 h 360"/>
              <a:gd name="T110" fmla="*/ 1201 w 37625"/>
              <a:gd name="T111" fmla="*/ 359 h 360"/>
              <a:gd name="T112" fmla="*/ 36 w 37625"/>
              <a:gd name="T113" fmla="*/ 359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7625" h="360">
                <a:moveTo>
                  <a:pt x="37298" y="359"/>
                </a:moveTo>
                <a:cubicBezTo>
                  <a:pt x="37290" y="359"/>
                  <a:pt x="37281" y="357"/>
                  <a:pt x="37275" y="351"/>
                </a:cubicBezTo>
                <a:cubicBezTo>
                  <a:pt x="37262" y="338"/>
                  <a:pt x="37262" y="317"/>
                  <a:pt x="37275" y="306"/>
                </a:cubicBezTo>
                <a:lnTo>
                  <a:pt x="37567" y="15"/>
                </a:lnTo>
                <a:cubicBezTo>
                  <a:pt x="37579" y="2"/>
                  <a:pt x="37601" y="2"/>
                  <a:pt x="37611" y="15"/>
                </a:cubicBezTo>
                <a:cubicBezTo>
                  <a:pt x="37624" y="27"/>
                  <a:pt x="37624" y="49"/>
                  <a:pt x="37611" y="59"/>
                </a:cubicBezTo>
                <a:lnTo>
                  <a:pt x="37321" y="351"/>
                </a:lnTo>
                <a:cubicBezTo>
                  <a:pt x="37315" y="355"/>
                  <a:pt x="37307" y="359"/>
                  <a:pt x="37298" y="359"/>
                </a:cubicBezTo>
                <a:close/>
                <a:moveTo>
                  <a:pt x="36716" y="359"/>
                </a:moveTo>
                <a:cubicBezTo>
                  <a:pt x="36708" y="359"/>
                  <a:pt x="36699" y="357"/>
                  <a:pt x="36693" y="351"/>
                </a:cubicBezTo>
                <a:cubicBezTo>
                  <a:pt x="36680" y="338"/>
                  <a:pt x="36680" y="317"/>
                  <a:pt x="36693" y="306"/>
                </a:cubicBezTo>
                <a:lnTo>
                  <a:pt x="36985" y="15"/>
                </a:lnTo>
                <a:cubicBezTo>
                  <a:pt x="36998" y="2"/>
                  <a:pt x="37019" y="2"/>
                  <a:pt x="37029" y="15"/>
                </a:cubicBezTo>
                <a:cubicBezTo>
                  <a:pt x="37042" y="27"/>
                  <a:pt x="37042" y="49"/>
                  <a:pt x="37029" y="59"/>
                </a:cubicBezTo>
                <a:lnTo>
                  <a:pt x="36737" y="351"/>
                </a:lnTo>
                <a:cubicBezTo>
                  <a:pt x="36733" y="355"/>
                  <a:pt x="36725" y="359"/>
                  <a:pt x="36716" y="359"/>
                </a:cubicBezTo>
                <a:close/>
                <a:moveTo>
                  <a:pt x="36135" y="359"/>
                </a:moveTo>
                <a:cubicBezTo>
                  <a:pt x="36126" y="359"/>
                  <a:pt x="36118" y="357"/>
                  <a:pt x="36111" y="351"/>
                </a:cubicBezTo>
                <a:cubicBezTo>
                  <a:pt x="36099" y="338"/>
                  <a:pt x="36099" y="317"/>
                  <a:pt x="36111" y="306"/>
                </a:cubicBezTo>
                <a:lnTo>
                  <a:pt x="36403" y="15"/>
                </a:lnTo>
                <a:cubicBezTo>
                  <a:pt x="36416" y="2"/>
                  <a:pt x="36437" y="2"/>
                  <a:pt x="36448" y="15"/>
                </a:cubicBezTo>
                <a:cubicBezTo>
                  <a:pt x="36460" y="27"/>
                  <a:pt x="36460" y="49"/>
                  <a:pt x="36448" y="59"/>
                </a:cubicBezTo>
                <a:lnTo>
                  <a:pt x="36156" y="351"/>
                </a:lnTo>
                <a:cubicBezTo>
                  <a:pt x="36149" y="355"/>
                  <a:pt x="36143" y="359"/>
                  <a:pt x="36135" y="359"/>
                </a:cubicBezTo>
                <a:close/>
                <a:moveTo>
                  <a:pt x="35551" y="359"/>
                </a:moveTo>
                <a:cubicBezTo>
                  <a:pt x="35542" y="359"/>
                  <a:pt x="35534" y="357"/>
                  <a:pt x="35527" y="351"/>
                </a:cubicBezTo>
                <a:cubicBezTo>
                  <a:pt x="35515" y="338"/>
                  <a:pt x="35515" y="317"/>
                  <a:pt x="35527" y="306"/>
                </a:cubicBezTo>
                <a:lnTo>
                  <a:pt x="35819" y="15"/>
                </a:lnTo>
                <a:cubicBezTo>
                  <a:pt x="35832" y="2"/>
                  <a:pt x="35853" y="2"/>
                  <a:pt x="35864" y="15"/>
                </a:cubicBezTo>
                <a:cubicBezTo>
                  <a:pt x="35876" y="27"/>
                  <a:pt x="35876" y="49"/>
                  <a:pt x="35864" y="59"/>
                </a:cubicBezTo>
                <a:lnTo>
                  <a:pt x="35572" y="351"/>
                </a:lnTo>
                <a:cubicBezTo>
                  <a:pt x="35568" y="355"/>
                  <a:pt x="35559" y="359"/>
                  <a:pt x="35551" y="359"/>
                </a:cubicBezTo>
                <a:close/>
                <a:moveTo>
                  <a:pt x="34969" y="359"/>
                </a:moveTo>
                <a:cubicBezTo>
                  <a:pt x="34960" y="359"/>
                  <a:pt x="34952" y="357"/>
                  <a:pt x="34946" y="351"/>
                </a:cubicBezTo>
                <a:cubicBezTo>
                  <a:pt x="34933" y="338"/>
                  <a:pt x="34933" y="317"/>
                  <a:pt x="34946" y="306"/>
                </a:cubicBezTo>
                <a:lnTo>
                  <a:pt x="35238" y="15"/>
                </a:lnTo>
                <a:cubicBezTo>
                  <a:pt x="35250" y="2"/>
                  <a:pt x="35271" y="2"/>
                  <a:pt x="35282" y="15"/>
                </a:cubicBezTo>
                <a:cubicBezTo>
                  <a:pt x="35295" y="27"/>
                  <a:pt x="35295" y="49"/>
                  <a:pt x="35282" y="59"/>
                </a:cubicBezTo>
                <a:lnTo>
                  <a:pt x="34990" y="351"/>
                </a:lnTo>
                <a:cubicBezTo>
                  <a:pt x="34986" y="355"/>
                  <a:pt x="34977" y="359"/>
                  <a:pt x="34969" y="359"/>
                </a:cubicBezTo>
                <a:close/>
                <a:moveTo>
                  <a:pt x="34387" y="359"/>
                </a:moveTo>
                <a:cubicBezTo>
                  <a:pt x="34379" y="359"/>
                  <a:pt x="34370" y="357"/>
                  <a:pt x="34364" y="351"/>
                </a:cubicBezTo>
                <a:cubicBezTo>
                  <a:pt x="34351" y="338"/>
                  <a:pt x="34351" y="317"/>
                  <a:pt x="34364" y="306"/>
                </a:cubicBezTo>
                <a:lnTo>
                  <a:pt x="34656" y="15"/>
                </a:lnTo>
                <a:cubicBezTo>
                  <a:pt x="34668" y="2"/>
                  <a:pt x="34690" y="2"/>
                  <a:pt x="34700" y="15"/>
                </a:cubicBezTo>
                <a:cubicBezTo>
                  <a:pt x="34713" y="27"/>
                  <a:pt x="34713" y="49"/>
                  <a:pt x="34700" y="59"/>
                </a:cubicBezTo>
                <a:lnTo>
                  <a:pt x="34408" y="351"/>
                </a:lnTo>
                <a:cubicBezTo>
                  <a:pt x="34404" y="355"/>
                  <a:pt x="34396" y="359"/>
                  <a:pt x="34387" y="359"/>
                </a:cubicBezTo>
                <a:close/>
                <a:moveTo>
                  <a:pt x="33805" y="359"/>
                </a:moveTo>
                <a:cubicBezTo>
                  <a:pt x="33797" y="359"/>
                  <a:pt x="33788" y="357"/>
                  <a:pt x="33782" y="351"/>
                </a:cubicBezTo>
                <a:cubicBezTo>
                  <a:pt x="33769" y="338"/>
                  <a:pt x="33769" y="317"/>
                  <a:pt x="33782" y="306"/>
                </a:cubicBezTo>
                <a:lnTo>
                  <a:pt x="34074" y="15"/>
                </a:lnTo>
                <a:cubicBezTo>
                  <a:pt x="34087" y="2"/>
                  <a:pt x="34108" y="2"/>
                  <a:pt x="34118" y="15"/>
                </a:cubicBezTo>
                <a:cubicBezTo>
                  <a:pt x="34131" y="27"/>
                  <a:pt x="34131" y="49"/>
                  <a:pt x="34118" y="59"/>
                </a:cubicBezTo>
                <a:lnTo>
                  <a:pt x="33826" y="351"/>
                </a:lnTo>
                <a:cubicBezTo>
                  <a:pt x="33822" y="355"/>
                  <a:pt x="33814" y="359"/>
                  <a:pt x="33805" y="359"/>
                </a:cubicBezTo>
                <a:close/>
                <a:moveTo>
                  <a:pt x="33223" y="359"/>
                </a:moveTo>
                <a:cubicBezTo>
                  <a:pt x="33215" y="359"/>
                  <a:pt x="33207" y="357"/>
                  <a:pt x="33200" y="351"/>
                </a:cubicBezTo>
                <a:cubicBezTo>
                  <a:pt x="33188" y="338"/>
                  <a:pt x="33188" y="317"/>
                  <a:pt x="33200" y="306"/>
                </a:cubicBezTo>
                <a:lnTo>
                  <a:pt x="33492" y="15"/>
                </a:lnTo>
                <a:cubicBezTo>
                  <a:pt x="33505" y="2"/>
                  <a:pt x="33526" y="2"/>
                  <a:pt x="33537" y="15"/>
                </a:cubicBezTo>
                <a:cubicBezTo>
                  <a:pt x="33549" y="27"/>
                  <a:pt x="33549" y="49"/>
                  <a:pt x="33537" y="59"/>
                </a:cubicBezTo>
                <a:lnTo>
                  <a:pt x="33245" y="351"/>
                </a:lnTo>
                <a:cubicBezTo>
                  <a:pt x="33238" y="355"/>
                  <a:pt x="33230" y="359"/>
                  <a:pt x="33223" y="359"/>
                </a:cubicBezTo>
                <a:close/>
                <a:moveTo>
                  <a:pt x="32640" y="359"/>
                </a:moveTo>
                <a:cubicBezTo>
                  <a:pt x="32631" y="359"/>
                  <a:pt x="32623" y="357"/>
                  <a:pt x="32616" y="351"/>
                </a:cubicBezTo>
                <a:cubicBezTo>
                  <a:pt x="32604" y="338"/>
                  <a:pt x="32604" y="317"/>
                  <a:pt x="32616" y="306"/>
                </a:cubicBezTo>
                <a:lnTo>
                  <a:pt x="32908" y="15"/>
                </a:lnTo>
                <a:cubicBezTo>
                  <a:pt x="32921" y="2"/>
                  <a:pt x="32942" y="2"/>
                  <a:pt x="32953" y="15"/>
                </a:cubicBezTo>
                <a:cubicBezTo>
                  <a:pt x="32965" y="27"/>
                  <a:pt x="32965" y="49"/>
                  <a:pt x="32953" y="59"/>
                </a:cubicBezTo>
                <a:lnTo>
                  <a:pt x="32661" y="351"/>
                </a:lnTo>
                <a:cubicBezTo>
                  <a:pt x="32657" y="355"/>
                  <a:pt x="32648" y="359"/>
                  <a:pt x="32640" y="359"/>
                </a:cubicBezTo>
                <a:close/>
                <a:moveTo>
                  <a:pt x="32058" y="359"/>
                </a:moveTo>
                <a:cubicBezTo>
                  <a:pt x="32049" y="359"/>
                  <a:pt x="32041" y="357"/>
                  <a:pt x="32035" y="351"/>
                </a:cubicBezTo>
                <a:cubicBezTo>
                  <a:pt x="32022" y="338"/>
                  <a:pt x="32022" y="317"/>
                  <a:pt x="32035" y="306"/>
                </a:cubicBezTo>
                <a:lnTo>
                  <a:pt x="32326" y="15"/>
                </a:lnTo>
                <a:cubicBezTo>
                  <a:pt x="32339" y="2"/>
                  <a:pt x="32360" y="2"/>
                  <a:pt x="32371" y="15"/>
                </a:cubicBezTo>
                <a:cubicBezTo>
                  <a:pt x="32384" y="27"/>
                  <a:pt x="32384" y="49"/>
                  <a:pt x="32371" y="59"/>
                </a:cubicBezTo>
                <a:lnTo>
                  <a:pt x="32079" y="351"/>
                </a:lnTo>
                <a:cubicBezTo>
                  <a:pt x="32075" y="355"/>
                  <a:pt x="32066" y="359"/>
                  <a:pt x="32058" y="359"/>
                </a:cubicBezTo>
                <a:close/>
                <a:moveTo>
                  <a:pt x="31476" y="359"/>
                </a:moveTo>
                <a:cubicBezTo>
                  <a:pt x="31468" y="359"/>
                  <a:pt x="31459" y="357"/>
                  <a:pt x="31453" y="351"/>
                </a:cubicBezTo>
                <a:cubicBezTo>
                  <a:pt x="31440" y="338"/>
                  <a:pt x="31440" y="317"/>
                  <a:pt x="31453" y="306"/>
                </a:cubicBezTo>
                <a:lnTo>
                  <a:pt x="31745" y="15"/>
                </a:lnTo>
                <a:cubicBezTo>
                  <a:pt x="31757" y="2"/>
                  <a:pt x="31779" y="2"/>
                  <a:pt x="31789" y="15"/>
                </a:cubicBezTo>
                <a:cubicBezTo>
                  <a:pt x="31802" y="27"/>
                  <a:pt x="31802" y="49"/>
                  <a:pt x="31789" y="59"/>
                </a:cubicBezTo>
                <a:lnTo>
                  <a:pt x="31497" y="351"/>
                </a:lnTo>
                <a:cubicBezTo>
                  <a:pt x="31493" y="355"/>
                  <a:pt x="31485" y="359"/>
                  <a:pt x="31476" y="359"/>
                </a:cubicBezTo>
                <a:close/>
                <a:moveTo>
                  <a:pt x="30894" y="359"/>
                </a:moveTo>
                <a:cubicBezTo>
                  <a:pt x="30886" y="359"/>
                  <a:pt x="30877" y="357"/>
                  <a:pt x="30871" y="351"/>
                </a:cubicBezTo>
                <a:cubicBezTo>
                  <a:pt x="30858" y="338"/>
                  <a:pt x="30858" y="317"/>
                  <a:pt x="30871" y="306"/>
                </a:cubicBezTo>
                <a:lnTo>
                  <a:pt x="31163" y="15"/>
                </a:lnTo>
                <a:cubicBezTo>
                  <a:pt x="31176" y="2"/>
                  <a:pt x="31197" y="2"/>
                  <a:pt x="31207" y="15"/>
                </a:cubicBezTo>
                <a:cubicBezTo>
                  <a:pt x="31220" y="27"/>
                  <a:pt x="31220" y="49"/>
                  <a:pt x="31207" y="59"/>
                </a:cubicBezTo>
                <a:lnTo>
                  <a:pt x="30915" y="351"/>
                </a:lnTo>
                <a:cubicBezTo>
                  <a:pt x="30911" y="355"/>
                  <a:pt x="30903" y="359"/>
                  <a:pt x="30894" y="359"/>
                </a:cubicBezTo>
                <a:close/>
                <a:moveTo>
                  <a:pt x="30312" y="359"/>
                </a:moveTo>
                <a:cubicBezTo>
                  <a:pt x="30304" y="359"/>
                  <a:pt x="30296" y="357"/>
                  <a:pt x="30289" y="351"/>
                </a:cubicBezTo>
                <a:cubicBezTo>
                  <a:pt x="30277" y="338"/>
                  <a:pt x="30277" y="317"/>
                  <a:pt x="30289" y="306"/>
                </a:cubicBezTo>
                <a:lnTo>
                  <a:pt x="30581" y="15"/>
                </a:lnTo>
                <a:cubicBezTo>
                  <a:pt x="30594" y="2"/>
                  <a:pt x="30615" y="2"/>
                  <a:pt x="30626" y="15"/>
                </a:cubicBezTo>
                <a:cubicBezTo>
                  <a:pt x="30638" y="27"/>
                  <a:pt x="30638" y="49"/>
                  <a:pt x="30626" y="59"/>
                </a:cubicBezTo>
                <a:lnTo>
                  <a:pt x="30334" y="351"/>
                </a:lnTo>
                <a:cubicBezTo>
                  <a:pt x="30327" y="355"/>
                  <a:pt x="30319" y="359"/>
                  <a:pt x="30312" y="359"/>
                </a:cubicBezTo>
                <a:close/>
                <a:moveTo>
                  <a:pt x="29729" y="359"/>
                </a:moveTo>
                <a:cubicBezTo>
                  <a:pt x="29720" y="359"/>
                  <a:pt x="29712" y="357"/>
                  <a:pt x="29705" y="351"/>
                </a:cubicBezTo>
                <a:cubicBezTo>
                  <a:pt x="29693" y="338"/>
                  <a:pt x="29693" y="317"/>
                  <a:pt x="29705" y="306"/>
                </a:cubicBezTo>
                <a:lnTo>
                  <a:pt x="29997" y="15"/>
                </a:lnTo>
                <a:cubicBezTo>
                  <a:pt x="30010" y="2"/>
                  <a:pt x="30031" y="2"/>
                  <a:pt x="30042" y="15"/>
                </a:cubicBezTo>
                <a:cubicBezTo>
                  <a:pt x="30054" y="27"/>
                  <a:pt x="30054" y="49"/>
                  <a:pt x="30042" y="59"/>
                </a:cubicBezTo>
                <a:lnTo>
                  <a:pt x="29750" y="351"/>
                </a:lnTo>
                <a:cubicBezTo>
                  <a:pt x="29746" y="355"/>
                  <a:pt x="29737" y="359"/>
                  <a:pt x="29729" y="359"/>
                </a:cubicBezTo>
                <a:close/>
                <a:moveTo>
                  <a:pt x="29147" y="359"/>
                </a:moveTo>
                <a:cubicBezTo>
                  <a:pt x="29138" y="359"/>
                  <a:pt x="29130" y="357"/>
                  <a:pt x="29124" y="351"/>
                </a:cubicBezTo>
                <a:cubicBezTo>
                  <a:pt x="29111" y="338"/>
                  <a:pt x="29111" y="317"/>
                  <a:pt x="29124" y="306"/>
                </a:cubicBezTo>
                <a:lnTo>
                  <a:pt x="29415" y="15"/>
                </a:lnTo>
                <a:cubicBezTo>
                  <a:pt x="29428" y="2"/>
                  <a:pt x="29449" y="2"/>
                  <a:pt x="29460" y="15"/>
                </a:cubicBezTo>
                <a:cubicBezTo>
                  <a:pt x="29473" y="27"/>
                  <a:pt x="29473" y="49"/>
                  <a:pt x="29460" y="59"/>
                </a:cubicBezTo>
                <a:lnTo>
                  <a:pt x="29168" y="351"/>
                </a:lnTo>
                <a:cubicBezTo>
                  <a:pt x="29164" y="355"/>
                  <a:pt x="29155" y="359"/>
                  <a:pt x="29147" y="359"/>
                </a:cubicBezTo>
                <a:close/>
                <a:moveTo>
                  <a:pt x="28565" y="359"/>
                </a:moveTo>
                <a:cubicBezTo>
                  <a:pt x="28557" y="359"/>
                  <a:pt x="28548" y="357"/>
                  <a:pt x="28542" y="351"/>
                </a:cubicBezTo>
                <a:cubicBezTo>
                  <a:pt x="28529" y="338"/>
                  <a:pt x="28529" y="317"/>
                  <a:pt x="28542" y="306"/>
                </a:cubicBezTo>
                <a:lnTo>
                  <a:pt x="28834" y="15"/>
                </a:lnTo>
                <a:cubicBezTo>
                  <a:pt x="28846" y="2"/>
                  <a:pt x="28868" y="2"/>
                  <a:pt x="28878" y="15"/>
                </a:cubicBezTo>
                <a:cubicBezTo>
                  <a:pt x="28891" y="27"/>
                  <a:pt x="28891" y="49"/>
                  <a:pt x="28878" y="59"/>
                </a:cubicBezTo>
                <a:lnTo>
                  <a:pt x="28586" y="351"/>
                </a:lnTo>
                <a:cubicBezTo>
                  <a:pt x="28582" y="355"/>
                  <a:pt x="28573" y="359"/>
                  <a:pt x="28565" y="359"/>
                </a:cubicBezTo>
                <a:close/>
                <a:moveTo>
                  <a:pt x="27983" y="359"/>
                </a:moveTo>
                <a:cubicBezTo>
                  <a:pt x="27975" y="359"/>
                  <a:pt x="27966" y="357"/>
                  <a:pt x="27960" y="351"/>
                </a:cubicBezTo>
                <a:cubicBezTo>
                  <a:pt x="27947" y="338"/>
                  <a:pt x="27947" y="317"/>
                  <a:pt x="27960" y="306"/>
                </a:cubicBezTo>
                <a:lnTo>
                  <a:pt x="28252" y="15"/>
                </a:lnTo>
                <a:cubicBezTo>
                  <a:pt x="28265" y="2"/>
                  <a:pt x="28286" y="2"/>
                  <a:pt x="28296" y="15"/>
                </a:cubicBezTo>
                <a:cubicBezTo>
                  <a:pt x="28309" y="27"/>
                  <a:pt x="28309" y="49"/>
                  <a:pt x="28296" y="59"/>
                </a:cubicBezTo>
                <a:lnTo>
                  <a:pt x="28004" y="351"/>
                </a:lnTo>
                <a:cubicBezTo>
                  <a:pt x="27998" y="355"/>
                  <a:pt x="27992" y="359"/>
                  <a:pt x="27983" y="359"/>
                </a:cubicBezTo>
                <a:close/>
                <a:moveTo>
                  <a:pt x="27399" y="359"/>
                </a:moveTo>
                <a:cubicBezTo>
                  <a:pt x="27391" y="359"/>
                  <a:pt x="27382" y="357"/>
                  <a:pt x="27376" y="351"/>
                </a:cubicBezTo>
                <a:cubicBezTo>
                  <a:pt x="27363" y="338"/>
                  <a:pt x="27363" y="317"/>
                  <a:pt x="27376" y="306"/>
                </a:cubicBezTo>
                <a:lnTo>
                  <a:pt x="27668" y="15"/>
                </a:lnTo>
                <a:cubicBezTo>
                  <a:pt x="27681" y="2"/>
                  <a:pt x="27702" y="2"/>
                  <a:pt x="27712" y="15"/>
                </a:cubicBezTo>
                <a:cubicBezTo>
                  <a:pt x="27725" y="27"/>
                  <a:pt x="27725" y="49"/>
                  <a:pt x="27712" y="59"/>
                </a:cubicBezTo>
                <a:lnTo>
                  <a:pt x="27421" y="351"/>
                </a:lnTo>
                <a:cubicBezTo>
                  <a:pt x="27416" y="355"/>
                  <a:pt x="27408" y="359"/>
                  <a:pt x="27399" y="359"/>
                </a:cubicBezTo>
                <a:close/>
                <a:moveTo>
                  <a:pt x="26818" y="359"/>
                </a:moveTo>
                <a:cubicBezTo>
                  <a:pt x="26809" y="359"/>
                  <a:pt x="26801" y="357"/>
                  <a:pt x="26794" y="351"/>
                </a:cubicBezTo>
                <a:cubicBezTo>
                  <a:pt x="26782" y="338"/>
                  <a:pt x="26782" y="317"/>
                  <a:pt x="26794" y="306"/>
                </a:cubicBezTo>
                <a:lnTo>
                  <a:pt x="27086" y="15"/>
                </a:lnTo>
                <a:cubicBezTo>
                  <a:pt x="27099" y="2"/>
                  <a:pt x="27120" y="2"/>
                  <a:pt x="27131" y="15"/>
                </a:cubicBezTo>
                <a:cubicBezTo>
                  <a:pt x="27143" y="27"/>
                  <a:pt x="27143" y="49"/>
                  <a:pt x="27131" y="59"/>
                </a:cubicBezTo>
                <a:lnTo>
                  <a:pt x="26839" y="351"/>
                </a:lnTo>
                <a:cubicBezTo>
                  <a:pt x="26834" y="355"/>
                  <a:pt x="26826" y="359"/>
                  <a:pt x="26818" y="359"/>
                </a:cubicBezTo>
                <a:close/>
                <a:moveTo>
                  <a:pt x="26236" y="359"/>
                </a:moveTo>
                <a:cubicBezTo>
                  <a:pt x="26227" y="359"/>
                  <a:pt x="26219" y="357"/>
                  <a:pt x="26213" y="351"/>
                </a:cubicBezTo>
                <a:cubicBezTo>
                  <a:pt x="26200" y="338"/>
                  <a:pt x="26200" y="317"/>
                  <a:pt x="26213" y="306"/>
                </a:cubicBezTo>
                <a:lnTo>
                  <a:pt x="26504" y="15"/>
                </a:lnTo>
                <a:cubicBezTo>
                  <a:pt x="26517" y="2"/>
                  <a:pt x="26538" y="2"/>
                  <a:pt x="26549" y="15"/>
                </a:cubicBezTo>
                <a:cubicBezTo>
                  <a:pt x="26562" y="27"/>
                  <a:pt x="26562" y="49"/>
                  <a:pt x="26549" y="59"/>
                </a:cubicBezTo>
                <a:lnTo>
                  <a:pt x="26257" y="351"/>
                </a:lnTo>
                <a:cubicBezTo>
                  <a:pt x="26253" y="355"/>
                  <a:pt x="26244" y="359"/>
                  <a:pt x="26236" y="359"/>
                </a:cubicBezTo>
                <a:close/>
                <a:moveTo>
                  <a:pt x="25654" y="359"/>
                </a:moveTo>
                <a:cubicBezTo>
                  <a:pt x="25646" y="359"/>
                  <a:pt x="25637" y="357"/>
                  <a:pt x="25631" y="351"/>
                </a:cubicBezTo>
                <a:cubicBezTo>
                  <a:pt x="25618" y="338"/>
                  <a:pt x="25618" y="317"/>
                  <a:pt x="25631" y="306"/>
                </a:cubicBezTo>
                <a:lnTo>
                  <a:pt x="25923" y="15"/>
                </a:lnTo>
                <a:cubicBezTo>
                  <a:pt x="25935" y="2"/>
                  <a:pt x="25957" y="2"/>
                  <a:pt x="25967" y="15"/>
                </a:cubicBezTo>
                <a:cubicBezTo>
                  <a:pt x="25980" y="27"/>
                  <a:pt x="25980" y="49"/>
                  <a:pt x="25967" y="59"/>
                </a:cubicBezTo>
                <a:lnTo>
                  <a:pt x="25675" y="351"/>
                </a:lnTo>
                <a:cubicBezTo>
                  <a:pt x="25671" y="355"/>
                  <a:pt x="25662" y="359"/>
                  <a:pt x="25654" y="359"/>
                </a:cubicBezTo>
                <a:close/>
                <a:moveTo>
                  <a:pt x="25072" y="359"/>
                </a:moveTo>
                <a:cubicBezTo>
                  <a:pt x="25064" y="359"/>
                  <a:pt x="25055" y="357"/>
                  <a:pt x="25049" y="351"/>
                </a:cubicBezTo>
                <a:cubicBezTo>
                  <a:pt x="25036" y="338"/>
                  <a:pt x="25036" y="317"/>
                  <a:pt x="25049" y="306"/>
                </a:cubicBezTo>
                <a:lnTo>
                  <a:pt x="25341" y="15"/>
                </a:lnTo>
                <a:cubicBezTo>
                  <a:pt x="25354" y="2"/>
                  <a:pt x="25375" y="2"/>
                  <a:pt x="25385" y="15"/>
                </a:cubicBezTo>
                <a:cubicBezTo>
                  <a:pt x="25398" y="27"/>
                  <a:pt x="25398" y="49"/>
                  <a:pt x="25385" y="59"/>
                </a:cubicBezTo>
                <a:lnTo>
                  <a:pt x="25093" y="351"/>
                </a:lnTo>
                <a:cubicBezTo>
                  <a:pt x="25087" y="355"/>
                  <a:pt x="25079" y="359"/>
                  <a:pt x="25072" y="359"/>
                </a:cubicBezTo>
                <a:close/>
                <a:moveTo>
                  <a:pt x="24488" y="359"/>
                </a:moveTo>
                <a:cubicBezTo>
                  <a:pt x="24480" y="359"/>
                  <a:pt x="24471" y="357"/>
                  <a:pt x="24465" y="351"/>
                </a:cubicBezTo>
                <a:cubicBezTo>
                  <a:pt x="24452" y="338"/>
                  <a:pt x="24452" y="317"/>
                  <a:pt x="24465" y="306"/>
                </a:cubicBezTo>
                <a:lnTo>
                  <a:pt x="24757" y="15"/>
                </a:lnTo>
                <a:cubicBezTo>
                  <a:pt x="24770" y="2"/>
                  <a:pt x="24791" y="2"/>
                  <a:pt x="24801" y="15"/>
                </a:cubicBezTo>
                <a:cubicBezTo>
                  <a:pt x="24814" y="27"/>
                  <a:pt x="24814" y="49"/>
                  <a:pt x="24801" y="59"/>
                </a:cubicBezTo>
                <a:lnTo>
                  <a:pt x="24509" y="351"/>
                </a:lnTo>
                <a:cubicBezTo>
                  <a:pt x="24505" y="355"/>
                  <a:pt x="24497" y="359"/>
                  <a:pt x="24488" y="359"/>
                </a:cubicBezTo>
                <a:close/>
                <a:moveTo>
                  <a:pt x="23907" y="359"/>
                </a:moveTo>
                <a:cubicBezTo>
                  <a:pt x="23898" y="359"/>
                  <a:pt x="23890" y="357"/>
                  <a:pt x="23883" y="351"/>
                </a:cubicBezTo>
                <a:cubicBezTo>
                  <a:pt x="23871" y="338"/>
                  <a:pt x="23871" y="317"/>
                  <a:pt x="23883" y="306"/>
                </a:cubicBezTo>
                <a:lnTo>
                  <a:pt x="24175" y="15"/>
                </a:lnTo>
                <a:cubicBezTo>
                  <a:pt x="24188" y="2"/>
                  <a:pt x="24209" y="2"/>
                  <a:pt x="24220" y="15"/>
                </a:cubicBezTo>
                <a:cubicBezTo>
                  <a:pt x="24232" y="27"/>
                  <a:pt x="24232" y="49"/>
                  <a:pt x="24220" y="59"/>
                </a:cubicBezTo>
                <a:lnTo>
                  <a:pt x="23930" y="351"/>
                </a:lnTo>
                <a:cubicBezTo>
                  <a:pt x="23923" y="355"/>
                  <a:pt x="23915" y="359"/>
                  <a:pt x="23907" y="359"/>
                </a:cubicBezTo>
                <a:close/>
                <a:moveTo>
                  <a:pt x="23325" y="359"/>
                </a:moveTo>
                <a:cubicBezTo>
                  <a:pt x="23316" y="359"/>
                  <a:pt x="23308" y="357"/>
                  <a:pt x="23301" y="351"/>
                </a:cubicBezTo>
                <a:cubicBezTo>
                  <a:pt x="23289" y="338"/>
                  <a:pt x="23289" y="317"/>
                  <a:pt x="23301" y="306"/>
                </a:cubicBezTo>
                <a:lnTo>
                  <a:pt x="23593" y="15"/>
                </a:lnTo>
                <a:cubicBezTo>
                  <a:pt x="23606" y="2"/>
                  <a:pt x="23627" y="2"/>
                  <a:pt x="23638" y="15"/>
                </a:cubicBezTo>
                <a:cubicBezTo>
                  <a:pt x="23651" y="27"/>
                  <a:pt x="23651" y="49"/>
                  <a:pt x="23638" y="59"/>
                </a:cubicBezTo>
                <a:lnTo>
                  <a:pt x="23346" y="351"/>
                </a:lnTo>
                <a:cubicBezTo>
                  <a:pt x="23342" y="355"/>
                  <a:pt x="23333" y="359"/>
                  <a:pt x="23325" y="359"/>
                </a:cubicBezTo>
                <a:close/>
                <a:moveTo>
                  <a:pt x="22743" y="359"/>
                </a:moveTo>
                <a:cubicBezTo>
                  <a:pt x="22735" y="359"/>
                  <a:pt x="22726" y="357"/>
                  <a:pt x="22720" y="351"/>
                </a:cubicBezTo>
                <a:cubicBezTo>
                  <a:pt x="22707" y="338"/>
                  <a:pt x="22707" y="317"/>
                  <a:pt x="22720" y="306"/>
                </a:cubicBezTo>
                <a:lnTo>
                  <a:pt x="23012" y="15"/>
                </a:lnTo>
                <a:cubicBezTo>
                  <a:pt x="23024" y="2"/>
                  <a:pt x="23046" y="2"/>
                  <a:pt x="23056" y="15"/>
                </a:cubicBezTo>
                <a:cubicBezTo>
                  <a:pt x="23069" y="27"/>
                  <a:pt x="23069" y="49"/>
                  <a:pt x="23056" y="59"/>
                </a:cubicBezTo>
                <a:lnTo>
                  <a:pt x="22764" y="351"/>
                </a:lnTo>
                <a:cubicBezTo>
                  <a:pt x="22758" y="355"/>
                  <a:pt x="22751" y="359"/>
                  <a:pt x="22743" y="359"/>
                </a:cubicBezTo>
                <a:close/>
                <a:moveTo>
                  <a:pt x="22159" y="359"/>
                </a:moveTo>
                <a:cubicBezTo>
                  <a:pt x="22151" y="359"/>
                  <a:pt x="22142" y="357"/>
                  <a:pt x="22136" y="351"/>
                </a:cubicBezTo>
                <a:cubicBezTo>
                  <a:pt x="22123" y="338"/>
                  <a:pt x="22123" y="317"/>
                  <a:pt x="22136" y="306"/>
                </a:cubicBezTo>
                <a:lnTo>
                  <a:pt x="22428" y="15"/>
                </a:lnTo>
                <a:cubicBezTo>
                  <a:pt x="22440" y="2"/>
                  <a:pt x="22462" y="2"/>
                  <a:pt x="22472" y="15"/>
                </a:cubicBezTo>
                <a:cubicBezTo>
                  <a:pt x="22485" y="27"/>
                  <a:pt x="22485" y="49"/>
                  <a:pt x="22472" y="59"/>
                </a:cubicBezTo>
                <a:lnTo>
                  <a:pt x="22180" y="351"/>
                </a:lnTo>
                <a:cubicBezTo>
                  <a:pt x="22176" y="355"/>
                  <a:pt x="22168" y="359"/>
                  <a:pt x="22159" y="359"/>
                </a:cubicBezTo>
                <a:close/>
                <a:moveTo>
                  <a:pt x="21577" y="359"/>
                </a:moveTo>
                <a:cubicBezTo>
                  <a:pt x="21569" y="359"/>
                  <a:pt x="21560" y="357"/>
                  <a:pt x="21554" y="351"/>
                </a:cubicBezTo>
                <a:cubicBezTo>
                  <a:pt x="21541" y="338"/>
                  <a:pt x="21541" y="317"/>
                  <a:pt x="21554" y="306"/>
                </a:cubicBezTo>
                <a:lnTo>
                  <a:pt x="21846" y="15"/>
                </a:lnTo>
                <a:cubicBezTo>
                  <a:pt x="21859" y="2"/>
                  <a:pt x="21880" y="2"/>
                  <a:pt x="21890" y="15"/>
                </a:cubicBezTo>
                <a:cubicBezTo>
                  <a:pt x="21903" y="27"/>
                  <a:pt x="21903" y="49"/>
                  <a:pt x="21890" y="59"/>
                </a:cubicBezTo>
                <a:lnTo>
                  <a:pt x="21598" y="351"/>
                </a:lnTo>
                <a:cubicBezTo>
                  <a:pt x="21594" y="355"/>
                  <a:pt x="21586" y="359"/>
                  <a:pt x="21577" y="359"/>
                </a:cubicBezTo>
                <a:close/>
                <a:moveTo>
                  <a:pt x="20996" y="359"/>
                </a:moveTo>
                <a:cubicBezTo>
                  <a:pt x="20987" y="359"/>
                  <a:pt x="20979" y="357"/>
                  <a:pt x="20972" y="351"/>
                </a:cubicBezTo>
                <a:cubicBezTo>
                  <a:pt x="20960" y="338"/>
                  <a:pt x="20960" y="317"/>
                  <a:pt x="20972" y="306"/>
                </a:cubicBezTo>
                <a:lnTo>
                  <a:pt x="21264" y="15"/>
                </a:lnTo>
                <a:cubicBezTo>
                  <a:pt x="21277" y="2"/>
                  <a:pt x="21298" y="2"/>
                  <a:pt x="21309" y="15"/>
                </a:cubicBezTo>
                <a:cubicBezTo>
                  <a:pt x="21321" y="27"/>
                  <a:pt x="21321" y="49"/>
                  <a:pt x="21309" y="59"/>
                </a:cubicBezTo>
                <a:lnTo>
                  <a:pt x="21017" y="351"/>
                </a:lnTo>
                <a:cubicBezTo>
                  <a:pt x="21012" y="355"/>
                  <a:pt x="21004" y="359"/>
                  <a:pt x="20996" y="359"/>
                </a:cubicBezTo>
                <a:close/>
                <a:moveTo>
                  <a:pt x="20414" y="359"/>
                </a:moveTo>
                <a:cubicBezTo>
                  <a:pt x="20405" y="359"/>
                  <a:pt x="20397" y="357"/>
                  <a:pt x="20390" y="351"/>
                </a:cubicBezTo>
                <a:cubicBezTo>
                  <a:pt x="20378" y="338"/>
                  <a:pt x="20378" y="317"/>
                  <a:pt x="20390" y="306"/>
                </a:cubicBezTo>
                <a:lnTo>
                  <a:pt x="20682" y="15"/>
                </a:lnTo>
                <a:cubicBezTo>
                  <a:pt x="20695" y="2"/>
                  <a:pt x="20716" y="2"/>
                  <a:pt x="20727" y="15"/>
                </a:cubicBezTo>
                <a:cubicBezTo>
                  <a:pt x="20740" y="27"/>
                  <a:pt x="20740" y="49"/>
                  <a:pt x="20727" y="59"/>
                </a:cubicBezTo>
                <a:lnTo>
                  <a:pt x="20435" y="351"/>
                </a:lnTo>
                <a:cubicBezTo>
                  <a:pt x="20431" y="355"/>
                  <a:pt x="20422" y="359"/>
                  <a:pt x="20414" y="359"/>
                </a:cubicBezTo>
                <a:close/>
                <a:moveTo>
                  <a:pt x="19832" y="359"/>
                </a:moveTo>
                <a:cubicBezTo>
                  <a:pt x="19824" y="359"/>
                  <a:pt x="19815" y="357"/>
                  <a:pt x="19809" y="351"/>
                </a:cubicBezTo>
                <a:cubicBezTo>
                  <a:pt x="19796" y="338"/>
                  <a:pt x="19796" y="317"/>
                  <a:pt x="19809" y="306"/>
                </a:cubicBezTo>
                <a:lnTo>
                  <a:pt x="20101" y="15"/>
                </a:lnTo>
                <a:cubicBezTo>
                  <a:pt x="20113" y="2"/>
                  <a:pt x="20134" y="2"/>
                  <a:pt x="20145" y="15"/>
                </a:cubicBezTo>
                <a:cubicBezTo>
                  <a:pt x="20158" y="27"/>
                  <a:pt x="20158" y="49"/>
                  <a:pt x="20145" y="59"/>
                </a:cubicBezTo>
                <a:lnTo>
                  <a:pt x="19853" y="351"/>
                </a:lnTo>
                <a:cubicBezTo>
                  <a:pt x="19847" y="355"/>
                  <a:pt x="19838" y="359"/>
                  <a:pt x="19832" y="359"/>
                </a:cubicBezTo>
                <a:close/>
                <a:moveTo>
                  <a:pt x="19248" y="359"/>
                </a:moveTo>
                <a:cubicBezTo>
                  <a:pt x="19240" y="359"/>
                  <a:pt x="19231" y="357"/>
                  <a:pt x="19225" y="351"/>
                </a:cubicBezTo>
                <a:cubicBezTo>
                  <a:pt x="19212" y="338"/>
                  <a:pt x="19212" y="317"/>
                  <a:pt x="19225" y="306"/>
                </a:cubicBezTo>
                <a:lnTo>
                  <a:pt x="19517" y="15"/>
                </a:lnTo>
                <a:cubicBezTo>
                  <a:pt x="19529" y="2"/>
                  <a:pt x="19551" y="2"/>
                  <a:pt x="19561" y="15"/>
                </a:cubicBezTo>
                <a:cubicBezTo>
                  <a:pt x="19574" y="27"/>
                  <a:pt x="19574" y="49"/>
                  <a:pt x="19561" y="59"/>
                </a:cubicBezTo>
                <a:lnTo>
                  <a:pt x="19269" y="351"/>
                </a:lnTo>
                <a:cubicBezTo>
                  <a:pt x="19265" y="355"/>
                  <a:pt x="19257" y="359"/>
                  <a:pt x="19248" y="359"/>
                </a:cubicBezTo>
                <a:close/>
                <a:moveTo>
                  <a:pt x="18667" y="359"/>
                </a:moveTo>
                <a:cubicBezTo>
                  <a:pt x="18659" y="359"/>
                  <a:pt x="18650" y="357"/>
                  <a:pt x="18644" y="351"/>
                </a:cubicBezTo>
                <a:cubicBezTo>
                  <a:pt x="18631" y="338"/>
                  <a:pt x="18631" y="317"/>
                  <a:pt x="18644" y="306"/>
                </a:cubicBezTo>
                <a:lnTo>
                  <a:pt x="18935" y="15"/>
                </a:lnTo>
                <a:cubicBezTo>
                  <a:pt x="18948" y="2"/>
                  <a:pt x="18969" y="2"/>
                  <a:pt x="18979" y="15"/>
                </a:cubicBezTo>
                <a:cubicBezTo>
                  <a:pt x="18992" y="27"/>
                  <a:pt x="18992" y="49"/>
                  <a:pt x="18979" y="59"/>
                </a:cubicBezTo>
                <a:lnTo>
                  <a:pt x="18688" y="351"/>
                </a:lnTo>
                <a:cubicBezTo>
                  <a:pt x="18684" y="355"/>
                  <a:pt x="18676" y="359"/>
                  <a:pt x="18667" y="359"/>
                </a:cubicBezTo>
                <a:close/>
                <a:moveTo>
                  <a:pt x="18086" y="359"/>
                </a:moveTo>
                <a:cubicBezTo>
                  <a:pt x="18077" y="359"/>
                  <a:pt x="18069" y="357"/>
                  <a:pt x="18062" y="351"/>
                </a:cubicBezTo>
                <a:cubicBezTo>
                  <a:pt x="18050" y="338"/>
                  <a:pt x="18050" y="317"/>
                  <a:pt x="18062" y="306"/>
                </a:cubicBezTo>
                <a:lnTo>
                  <a:pt x="18354" y="15"/>
                </a:lnTo>
                <a:cubicBezTo>
                  <a:pt x="18367" y="2"/>
                  <a:pt x="18388" y="2"/>
                  <a:pt x="18399" y="15"/>
                </a:cubicBezTo>
                <a:cubicBezTo>
                  <a:pt x="18411" y="27"/>
                  <a:pt x="18411" y="49"/>
                  <a:pt x="18399" y="59"/>
                </a:cubicBezTo>
                <a:lnTo>
                  <a:pt x="18107" y="351"/>
                </a:lnTo>
                <a:cubicBezTo>
                  <a:pt x="18102" y="355"/>
                  <a:pt x="18094" y="359"/>
                  <a:pt x="18086" y="359"/>
                </a:cubicBezTo>
                <a:close/>
                <a:moveTo>
                  <a:pt x="17504" y="359"/>
                </a:moveTo>
                <a:cubicBezTo>
                  <a:pt x="17495" y="359"/>
                  <a:pt x="17487" y="357"/>
                  <a:pt x="17480" y="351"/>
                </a:cubicBezTo>
                <a:cubicBezTo>
                  <a:pt x="17468" y="338"/>
                  <a:pt x="17468" y="317"/>
                  <a:pt x="17480" y="306"/>
                </a:cubicBezTo>
                <a:lnTo>
                  <a:pt x="17772" y="15"/>
                </a:lnTo>
                <a:cubicBezTo>
                  <a:pt x="17785" y="2"/>
                  <a:pt x="17806" y="2"/>
                  <a:pt x="17817" y="15"/>
                </a:cubicBezTo>
                <a:cubicBezTo>
                  <a:pt x="17830" y="27"/>
                  <a:pt x="17830" y="49"/>
                  <a:pt x="17817" y="59"/>
                </a:cubicBezTo>
                <a:lnTo>
                  <a:pt x="17525" y="351"/>
                </a:lnTo>
                <a:cubicBezTo>
                  <a:pt x="17519" y="355"/>
                  <a:pt x="17512" y="359"/>
                  <a:pt x="17504" y="359"/>
                </a:cubicBezTo>
                <a:close/>
                <a:moveTo>
                  <a:pt x="16922" y="359"/>
                </a:moveTo>
                <a:cubicBezTo>
                  <a:pt x="16913" y="359"/>
                  <a:pt x="16905" y="357"/>
                  <a:pt x="16899" y="351"/>
                </a:cubicBezTo>
                <a:cubicBezTo>
                  <a:pt x="16886" y="338"/>
                  <a:pt x="16886" y="317"/>
                  <a:pt x="16899" y="306"/>
                </a:cubicBezTo>
                <a:lnTo>
                  <a:pt x="17191" y="15"/>
                </a:lnTo>
                <a:cubicBezTo>
                  <a:pt x="17203" y="2"/>
                  <a:pt x="17224" y="2"/>
                  <a:pt x="17235" y="15"/>
                </a:cubicBezTo>
                <a:cubicBezTo>
                  <a:pt x="17248" y="27"/>
                  <a:pt x="17248" y="49"/>
                  <a:pt x="17235" y="59"/>
                </a:cubicBezTo>
                <a:lnTo>
                  <a:pt x="16943" y="351"/>
                </a:lnTo>
                <a:cubicBezTo>
                  <a:pt x="16937" y="355"/>
                  <a:pt x="16928" y="359"/>
                  <a:pt x="16922" y="359"/>
                </a:cubicBezTo>
                <a:close/>
                <a:moveTo>
                  <a:pt x="16338" y="359"/>
                </a:moveTo>
                <a:cubicBezTo>
                  <a:pt x="16330" y="359"/>
                  <a:pt x="16321" y="357"/>
                  <a:pt x="16315" y="351"/>
                </a:cubicBezTo>
                <a:cubicBezTo>
                  <a:pt x="16302" y="338"/>
                  <a:pt x="16302" y="317"/>
                  <a:pt x="16315" y="306"/>
                </a:cubicBezTo>
                <a:lnTo>
                  <a:pt x="16607" y="15"/>
                </a:lnTo>
                <a:cubicBezTo>
                  <a:pt x="16619" y="2"/>
                  <a:pt x="16641" y="2"/>
                  <a:pt x="16651" y="15"/>
                </a:cubicBezTo>
                <a:cubicBezTo>
                  <a:pt x="16664" y="27"/>
                  <a:pt x="16664" y="49"/>
                  <a:pt x="16651" y="59"/>
                </a:cubicBezTo>
                <a:lnTo>
                  <a:pt x="16359" y="351"/>
                </a:lnTo>
                <a:cubicBezTo>
                  <a:pt x="16355" y="355"/>
                  <a:pt x="16347" y="359"/>
                  <a:pt x="16338" y="359"/>
                </a:cubicBezTo>
                <a:close/>
                <a:moveTo>
                  <a:pt x="15756" y="359"/>
                </a:moveTo>
                <a:cubicBezTo>
                  <a:pt x="15748" y="359"/>
                  <a:pt x="15739" y="357"/>
                  <a:pt x="15733" y="351"/>
                </a:cubicBezTo>
                <a:cubicBezTo>
                  <a:pt x="15720" y="338"/>
                  <a:pt x="15720" y="317"/>
                  <a:pt x="15733" y="306"/>
                </a:cubicBezTo>
                <a:lnTo>
                  <a:pt x="16025" y="15"/>
                </a:lnTo>
                <a:cubicBezTo>
                  <a:pt x="16038" y="2"/>
                  <a:pt x="16059" y="2"/>
                  <a:pt x="16069" y="15"/>
                </a:cubicBezTo>
                <a:cubicBezTo>
                  <a:pt x="16082" y="27"/>
                  <a:pt x="16082" y="49"/>
                  <a:pt x="16069" y="59"/>
                </a:cubicBezTo>
                <a:lnTo>
                  <a:pt x="15777" y="351"/>
                </a:lnTo>
                <a:cubicBezTo>
                  <a:pt x="15773" y="355"/>
                  <a:pt x="15765" y="359"/>
                  <a:pt x="15756" y="359"/>
                </a:cubicBezTo>
                <a:close/>
                <a:moveTo>
                  <a:pt x="15174" y="359"/>
                </a:moveTo>
                <a:cubicBezTo>
                  <a:pt x="15166" y="359"/>
                  <a:pt x="15158" y="357"/>
                  <a:pt x="15151" y="351"/>
                </a:cubicBezTo>
                <a:cubicBezTo>
                  <a:pt x="15139" y="338"/>
                  <a:pt x="15139" y="317"/>
                  <a:pt x="15151" y="306"/>
                </a:cubicBezTo>
                <a:lnTo>
                  <a:pt x="15443" y="15"/>
                </a:lnTo>
                <a:cubicBezTo>
                  <a:pt x="15456" y="2"/>
                  <a:pt x="15477" y="2"/>
                  <a:pt x="15488" y="15"/>
                </a:cubicBezTo>
                <a:cubicBezTo>
                  <a:pt x="15500" y="27"/>
                  <a:pt x="15500" y="49"/>
                  <a:pt x="15488" y="59"/>
                </a:cubicBezTo>
                <a:lnTo>
                  <a:pt x="15196" y="351"/>
                </a:lnTo>
                <a:cubicBezTo>
                  <a:pt x="15191" y="355"/>
                  <a:pt x="15183" y="359"/>
                  <a:pt x="15174" y="359"/>
                </a:cubicBezTo>
                <a:close/>
                <a:moveTo>
                  <a:pt x="14593" y="359"/>
                </a:moveTo>
                <a:cubicBezTo>
                  <a:pt x="14584" y="359"/>
                  <a:pt x="14576" y="357"/>
                  <a:pt x="14569" y="351"/>
                </a:cubicBezTo>
                <a:cubicBezTo>
                  <a:pt x="14557" y="338"/>
                  <a:pt x="14557" y="317"/>
                  <a:pt x="14569" y="306"/>
                </a:cubicBezTo>
                <a:lnTo>
                  <a:pt x="14861" y="15"/>
                </a:lnTo>
                <a:cubicBezTo>
                  <a:pt x="14874" y="2"/>
                  <a:pt x="14895" y="2"/>
                  <a:pt x="14906" y="15"/>
                </a:cubicBezTo>
                <a:cubicBezTo>
                  <a:pt x="14919" y="27"/>
                  <a:pt x="14919" y="49"/>
                  <a:pt x="14906" y="59"/>
                </a:cubicBezTo>
                <a:lnTo>
                  <a:pt x="14614" y="351"/>
                </a:lnTo>
                <a:cubicBezTo>
                  <a:pt x="14608" y="355"/>
                  <a:pt x="14601" y="359"/>
                  <a:pt x="14593" y="359"/>
                </a:cubicBezTo>
                <a:close/>
                <a:moveTo>
                  <a:pt x="14009" y="359"/>
                </a:moveTo>
                <a:cubicBezTo>
                  <a:pt x="14000" y="359"/>
                  <a:pt x="13992" y="357"/>
                  <a:pt x="13986" y="351"/>
                </a:cubicBezTo>
                <a:cubicBezTo>
                  <a:pt x="13973" y="338"/>
                  <a:pt x="13973" y="317"/>
                  <a:pt x="13986" y="306"/>
                </a:cubicBezTo>
                <a:lnTo>
                  <a:pt x="14278" y="15"/>
                </a:lnTo>
                <a:cubicBezTo>
                  <a:pt x="14290" y="2"/>
                  <a:pt x="14311" y="2"/>
                  <a:pt x="14322" y="15"/>
                </a:cubicBezTo>
                <a:cubicBezTo>
                  <a:pt x="14335" y="27"/>
                  <a:pt x="14335" y="49"/>
                  <a:pt x="14322" y="59"/>
                </a:cubicBezTo>
                <a:lnTo>
                  <a:pt x="14030" y="351"/>
                </a:lnTo>
                <a:cubicBezTo>
                  <a:pt x="14026" y="355"/>
                  <a:pt x="14017" y="359"/>
                  <a:pt x="14009" y="359"/>
                </a:cubicBezTo>
                <a:close/>
                <a:moveTo>
                  <a:pt x="13427" y="359"/>
                </a:moveTo>
                <a:cubicBezTo>
                  <a:pt x="13419" y="359"/>
                  <a:pt x="13410" y="357"/>
                  <a:pt x="13404" y="351"/>
                </a:cubicBezTo>
                <a:cubicBezTo>
                  <a:pt x="13391" y="338"/>
                  <a:pt x="13391" y="317"/>
                  <a:pt x="13404" y="306"/>
                </a:cubicBezTo>
                <a:lnTo>
                  <a:pt x="13696" y="15"/>
                </a:lnTo>
                <a:cubicBezTo>
                  <a:pt x="13708" y="2"/>
                  <a:pt x="13730" y="2"/>
                  <a:pt x="13740" y="15"/>
                </a:cubicBezTo>
                <a:cubicBezTo>
                  <a:pt x="13753" y="27"/>
                  <a:pt x="13753" y="49"/>
                  <a:pt x="13740" y="59"/>
                </a:cubicBezTo>
                <a:lnTo>
                  <a:pt x="13448" y="351"/>
                </a:lnTo>
                <a:cubicBezTo>
                  <a:pt x="13444" y="355"/>
                  <a:pt x="13436" y="359"/>
                  <a:pt x="13427" y="359"/>
                </a:cubicBezTo>
                <a:close/>
                <a:moveTo>
                  <a:pt x="12845" y="359"/>
                </a:moveTo>
                <a:cubicBezTo>
                  <a:pt x="12837" y="359"/>
                  <a:pt x="12828" y="357"/>
                  <a:pt x="12822" y="351"/>
                </a:cubicBezTo>
                <a:cubicBezTo>
                  <a:pt x="12809" y="338"/>
                  <a:pt x="12809" y="317"/>
                  <a:pt x="12822" y="306"/>
                </a:cubicBezTo>
                <a:lnTo>
                  <a:pt x="13114" y="15"/>
                </a:lnTo>
                <a:cubicBezTo>
                  <a:pt x="13127" y="2"/>
                  <a:pt x="13148" y="2"/>
                  <a:pt x="13158" y="15"/>
                </a:cubicBezTo>
                <a:cubicBezTo>
                  <a:pt x="13171" y="27"/>
                  <a:pt x="13171" y="49"/>
                  <a:pt x="13158" y="59"/>
                </a:cubicBezTo>
                <a:lnTo>
                  <a:pt x="12866" y="351"/>
                </a:lnTo>
                <a:cubicBezTo>
                  <a:pt x="12862" y="355"/>
                  <a:pt x="12854" y="359"/>
                  <a:pt x="12845" y="359"/>
                </a:cubicBezTo>
                <a:close/>
                <a:moveTo>
                  <a:pt x="12263" y="359"/>
                </a:moveTo>
                <a:cubicBezTo>
                  <a:pt x="12255" y="359"/>
                  <a:pt x="12247" y="357"/>
                  <a:pt x="12240" y="351"/>
                </a:cubicBezTo>
                <a:cubicBezTo>
                  <a:pt x="12228" y="338"/>
                  <a:pt x="12228" y="317"/>
                  <a:pt x="12240" y="306"/>
                </a:cubicBezTo>
                <a:lnTo>
                  <a:pt x="12532" y="15"/>
                </a:lnTo>
                <a:cubicBezTo>
                  <a:pt x="12545" y="2"/>
                  <a:pt x="12566" y="2"/>
                  <a:pt x="12577" y="15"/>
                </a:cubicBezTo>
                <a:cubicBezTo>
                  <a:pt x="12589" y="27"/>
                  <a:pt x="12589" y="49"/>
                  <a:pt x="12577" y="59"/>
                </a:cubicBezTo>
                <a:lnTo>
                  <a:pt x="12285" y="351"/>
                </a:lnTo>
                <a:cubicBezTo>
                  <a:pt x="12280" y="355"/>
                  <a:pt x="12272" y="359"/>
                  <a:pt x="12263" y="359"/>
                </a:cubicBezTo>
                <a:close/>
                <a:moveTo>
                  <a:pt x="11682" y="359"/>
                </a:moveTo>
                <a:cubicBezTo>
                  <a:pt x="11673" y="359"/>
                  <a:pt x="11665" y="357"/>
                  <a:pt x="11658" y="351"/>
                </a:cubicBezTo>
                <a:cubicBezTo>
                  <a:pt x="11646" y="338"/>
                  <a:pt x="11646" y="317"/>
                  <a:pt x="11658" y="306"/>
                </a:cubicBezTo>
                <a:lnTo>
                  <a:pt x="11950" y="15"/>
                </a:lnTo>
                <a:cubicBezTo>
                  <a:pt x="11963" y="2"/>
                  <a:pt x="11984" y="2"/>
                  <a:pt x="11995" y="15"/>
                </a:cubicBezTo>
                <a:cubicBezTo>
                  <a:pt x="12007" y="27"/>
                  <a:pt x="12007" y="49"/>
                  <a:pt x="11995" y="59"/>
                </a:cubicBezTo>
                <a:lnTo>
                  <a:pt x="11703" y="351"/>
                </a:lnTo>
                <a:cubicBezTo>
                  <a:pt x="11697" y="355"/>
                  <a:pt x="11688" y="359"/>
                  <a:pt x="11682" y="359"/>
                </a:cubicBezTo>
                <a:close/>
                <a:moveTo>
                  <a:pt x="11098" y="359"/>
                </a:moveTo>
                <a:cubicBezTo>
                  <a:pt x="11089" y="359"/>
                  <a:pt x="11081" y="357"/>
                  <a:pt x="11075" y="351"/>
                </a:cubicBezTo>
                <a:cubicBezTo>
                  <a:pt x="11062" y="338"/>
                  <a:pt x="11062" y="317"/>
                  <a:pt x="11075" y="306"/>
                </a:cubicBezTo>
                <a:lnTo>
                  <a:pt x="11366" y="15"/>
                </a:lnTo>
                <a:cubicBezTo>
                  <a:pt x="11379" y="2"/>
                  <a:pt x="11400" y="2"/>
                  <a:pt x="11411" y="15"/>
                </a:cubicBezTo>
                <a:cubicBezTo>
                  <a:pt x="11424" y="27"/>
                  <a:pt x="11424" y="49"/>
                  <a:pt x="11411" y="59"/>
                </a:cubicBezTo>
                <a:lnTo>
                  <a:pt x="11119" y="351"/>
                </a:lnTo>
                <a:cubicBezTo>
                  <a:pt x="11115" y="355"/>
                  <a:pt x="11106" y="359"/>
                  <a:pt x="11098" y="359"/>
                </a:cubicBezTo>
                <a:close/>
                <a:moveTo>
                  <a:pt x="10516" y="359"/>
                </a:moveTo>
                <a:cubicBezTo>
                  <a:pt x="10508" y="359"/>
                  <a:pt x="10499" y="357"/>
                  <a:pt x="10493" y="351"/>
                </a:cubicBezTo>
                <a:cubicBezTo>
                  <a:pt x="10480" y="338"/>
                  <a:pt x="10480" y="317"/>
                  <a:pt x="10493" y="306"/>
                </a:cubicBezTo>
                <a:lnTo>
                  <a:pt x="10785" y="15"/>
                </a:lnTo>
                <a:cubicBezTo>
                  <a:pt x="10797" y="2"/>
                  <a:pt x="10819" y="2"/>
                  <a:pt x="10829" y="15"/>
                </a:cubicBezTo>
                <a:cubicBezTo>
                  <a:pt x="10842" y="27"/>
                  <a:pt x="10842" y="49"/>
                  <a:pt x="10829" y="59"/>
                </a:cubicBezTo>
                <a:lnTo>
                  <a:pt x="10539" y="351"/>
                </a:lnTo>
                <a:cubicBezTo>
                  <a:pt x="10533" y="355"/>
                  <a:pt x="10524" y="359"/>
                  <a:pt x="10516" y="359"/>
                </a:cubicBezTo>
                <a:close/>
                <a:moveTo>
                  <a:pt x="9934" y="359"/>
                </a:moveTo>
                <a:cubicBezTo>
                  <a:pt x="9926" y="359"/>
                  <a:pt x="9917" y="357"/>
                  <a:pt x="9911" y="351"/>
                </a:cubicBezTo>
                <a:cubicBezTo>
                  <a:pt x="9898" y="338"/>
                  <a:pt x="9898" y="317"/>
                  <a:pt x="9911" y="306"/>
                </a:cubicBezTo>
                <a:lnTo>
                  <a:pt x="10203" y="15"/>
                </a:lnTo>
                <a:cubicBezTo>
                  <a:pt x="10216" y="2"/>
                  <a:pt x="10237" y="2"/>
                  <a:pt x="10247" y="15"/>
                </a:cubicBezTo>
                <a:cubicBezTo>
                  <a:pt x="10260" y="27"/>
                  <a:pt x="10260" y="49"/>
                  <a:pt x="10247" y="59"/>
                </a:cubicBezTo>
                <a:lnTo>
                  <a:pt x="9955" y="351"/>
                </a:lnTo>
                <a:cubicBezTo>
                  <a:pt x="9951" y="355"/>
                  <a:pt x="9943" y="359"/>
                  <a:pt x="9934" y="359"/>
                </a:cubicBezTo>
                <a:close/>
                <a:moveTo>
                  <a:pt x="9352" y="359"/>
                </a:moveTo>
                <a:cubicBezTo>
                  <a:pt x="9344" y="359"/>
                  <a:pt x="9336" y="357"/>
                  <a:pt x="9329" y="351"/>
                </a:cubicBezTo>
                <a:cubicBezTo>
                  <a:pt x="9317" y="338"/>
                  <a:pt x="9317" y="317"/>
                  <a:pt x="9329" y="306"/>
                </a:cubicBezTo>
                <a:lnTo>
                  <a:pt x="9621" y="15"/>
                </a:lnTo>
                <a:cubicBezTo>
                  <a:pt x="9634" y="2"/>
                  <a:pt x="9655" y="2"/>
                  <a:pt x="9666" y="15"/>
                </a:cubicBezTo>
                <a:cubicBezTo>
                  <a:pt x="9678" y="27"/>
                  <a:pt x="9678" y="49"/>
                  <a:pt x="9666" y="59"/>
                </a:cubicBezTo>
                <a:lnTo>
                  <a:pt x="9374" y="351"/>
                </a:lnTo>
                <a:cubicBezTo>
                  <a:pt x="9367" y="355"/>
                  <a:pt x="9361" y="359"/>
                  <a:pt x="9352" y="359"/>
                </a:cubicBezTo>
                <a:close/>
                <a:moveTo>
                  <a:pt x="8769" y="359"/>
                </a:moveTo>
                <a:cubicBezTo>
                  <a:pt x="8760" y="359"/>
                  <a:pt x="8752" y="357"/>
                  <a:pt x="8745" y="351"/>
                </a:cubicBezTo>
                <a:cubicBezTo>
                  <a:pt x="8733" y="338"/>
                  <a:pt x="8733" y="317"/>
                  <a:pt x="8745" y="306"/>
                </a:cubicBezTo>
                <a:lnTo>
                  <a:pt x="9037" y="13"/>
                </a:lnTo>
                <a:cubicBezTo>
                  <a:pt x="9050" y="0"/>
                  <a:pt x="9071" y="0"/>
                  <a:pt x="9082" y="13"/>
                </a:cubicBezTo>
                <a:cubicBezTo>
                  <a:pt x="9094" y="25"/>
                  <a:pt x="9094" y="46"/>
                  <a:pt x="9082" y="57"/>
                </a:cubicBezTo>
                <a:lnTo>
                  <a:pt x="8790" y="349"/>
                </a:lnTo>
                <a:cubicBezTo>
                  <a:pt x="8785" y="355"/>
                  <a:pt x="8777" y="359"/>
                  <a:pt x="8769" y="359"/>
                </a:cubicBezTo>
                <a:close/>
                <a:moveTo>
                  <a:pt x="8187" y="359"/>
                </a:moveTo>
                <a:cubicBezTo>
                  <a:pt x="8178" y="359"/>
                  <a:pt x="8170" y="357"/>
                  <a:pt x="8164" y="351"/>
                </a:cubicBezTo>
                <a:cubicBezTo>
                  <a:pt x="8151" y="338"/>
                  <a:pt x="8151" y="317"/>
                  <a:pt x="8164" y="306"/>
                </a:cubicBezTo>
                <a:lnTo>
                  <a:pt x="8455" y="15"/>
                </a:lnTo>
                <a:cubicBezTo>
                  <a:pt x="8468" y="2"/>
                  <a:pt x="8489" y="2"/>
                  <a:pt x="8500" y="15"/>
                </a:cubicBezTo>
                <a:cubicBezTo>
                  <a:pt x="8513" y="27"/>
                  <a:pt x="8513" y="49"/>
                  <a:pt x="8500" y="59"/>
                </a:cubicBezTo>
                <a:lnTo>
                  <a:pt x="8208" y="351"/>
                </a:lnTo>
                <a:cubicBezTo>
                  <a:pt x="8204" y="355"/>
                  <a:pt x="8195" y="359"/>
                  <a:pt x="8187" y="359"/>
                </a:cubicBezTo>
                <a:close/>
                <a:moveTo>
                  <a:pt x="7605" y="359"/>
                </a:moveTo>
                <a:cubicBezTo>
                  <a:pt x="7597" y="359"/>
                  <a:pt x="7588" y="357"/>
                  <a:pt x="7582" y="351"/>
                </a:cubicBezTo>
                <a:cubicBezTo>
                  <a:pt x="7569" y="338"/>
                  <a:pt x="7569" y="317"/>
                  <a:pt x="7582" y="306"/>
                </a:cubicBezTo>
                <a:lnTo>
                  <a:pt x="7874" y="13"/>
                </a:lnTo>
                <a:cubicBezTo>
                  <a:pt x="7886" y="0"/>
                  <a:pt x="7908" y="0"/>
                  <a:pt x="7918" y="13"/>
                </a:cubicBezTo>
                <a:cubicBezTo>
                  <a:pt x="7931" y="25"/>
                  <a:pt x="7931" y="46"/>
                  <a:pt x="7918" y="57"/>
                </a:cubicBezTo>
                <a:lnTo>
                  <a:pt x="7626" y="349"/>
                </a:lnTo>
                <a:cubicBezTo>
                  <a:pt x="7622" y="355"/>
                  <a:pt x="7613" y="359"/>
                  <a:pt x="7605" y="359"/>
                </a:cubicBezTo>
                <a:close/>
                <a:moveTo>
                  <a:pt x="7023" y="359"/>
                </a:moveTo>
                <a:cubicBezTo>
                  <a:pt x="7015" y="359"/>
                  <a:pt x="7006" y="357"/>
                  <a:pt x="7000" y="351"/>
                </a:cubicBezTo>
                <a:cubicBezTo>
                  <a:pt x="6987" y="338"/>
                  <a:pt x="6987" y="317"/>
                  <a:pt x="7000" y="306"/>
                </a:cubicBezTo>
                <a:lnTo>
                  <a:pt x="7292" y="15"/>
                </a:lnTo>
                <a:cubicBezTo>
                  <a:pt x="7305" y="2"/>
                  <a:pt x="7326" y="2"/>
                  <a:pt x="7336" y="15"/>
                </a:cubicBezTo>
                <a:cubicBezTo>
                  <a:pt x="7349" y="27"/>
                  <a:pt x="7349" y="49"/>
                  <a:pt x="7336" y="59"/>
                </a:cubicBezTo>
                <a:lnTo>
                  <a:pt x="7044" y="351"/>
                </a:lnTo>
                <a:cubicBezTo>
                  <a:pt x="7040" y="355"/>
                  <a:pt x="7032" y="359"/>
                  <a:pt x="7023" y="359"/>
                </a:cubicBezTo>
                <a:close/>
                <a:moveTo>
                  <a:pt x="6441" y="359"/>
                </a:moveTo>
                <a:cubicBezTo>
                  <a:pt x="6433" y="359"/>
                  <a:pt x="6425" y="357"/>
                  <a:pt x="6418" y="351"/>
                </a:cubicBezTo>
                <a:cubicBezTo>
                  <a:pt x="6405" y="338"/>
                  <a:pt x="6405" y="317"/>
                  <a:pt x="6418" y="306"/>
                </a:cubicBezTo>
                <a:lnTo>
                  <a:pt x="6710" y="15"/>
                </a:lnTo>
                <a:cubicBezTo>
                  <a:pt x="6723" y="2"/>
                  <a:pt x="6744" y="2"/>
                  <a:pt x="6755" y="15"/>
                </a:cubicBezTo>
                <a:cubicBezTo>
                  <a:pt x="6767" y="27"/>
                  <a:pt x="6767" y="49"/>
                  <a:pt x="6755" y="59"/>
                </a:cubicBezTo>
                <a:lnTo>
                  <a:pt x="6463" y="351"/>
                </a:lnTo>
                <a:cubicBezTo>
                  <a:pt x="6456" y="355"/>
                  <a:pt x="6448" y="359"/>
                  <a:pt x="6441" y="359"/>
                </a:cubicBezTo>
                <a:close/>
                <a:moveTo>
                  <a:pt x="5858" y="359"/>
                </a:moveTo>
                <a:cubicBezTo>
                  <a:pt x="5849" y="359"/>
                  <a:pt x="5841" y="357"/>
                  <a:pt x="5834" y="351"/>
                </a:cubicBezTo>
                <a:cubicBezTo>
                  <a:pt x="5822" y="338"/>
                  <a:pt x="5822" y="317"/>
                  <a:pt x="5834" y="306"/>
                </a:cubicBezTo>
                <a:lnTo>
                  <a:pt x="6126" y="15"/>
                </a:lnTo>
                <a:cubicBezTo>
                  <a:pt x="6139" y="2"/>
                  <a:pt x="6160" y="2"/>
                  <a:pt x="6171" y="15"/>
                </a:cubicBezTo>
                <a:cubicBezTo>
                  <a:pt x="6183" y="27"/>
                  <a:pt x="6183" y="49"/>
                  <a:pt x="6171" y="59"/>
                </a:cubicBezTo>
                <a:lnTo>
                  <a:pt x="5879" y="351"/>
                </a:lnTo>
                <a:cubicBezTo>
                  <a:pt x="5874" y="355"/>
                  <a:pt x="5866" y="359"/>
                  <a:pt x="5858" y="359"/>
                </a:cubicBezTo>
                <a:close/>
                <a:moveTo>
                  <a:pt x="5276" y="359"/>
                </a:moveTo>
                <a:cubicBezTo>
                  <a:pt x="5267" y="359"/>
                  <a:pt x="5259" y="357"/>
                  <a:pt x="5253" y="351"/>
                </a:cubicBezTo>
                <a:cubicBezTo>
                  <a:pt x="5240" y="338"/>
                  <a:pt x="5240" y="317"/>
                  <a:pt x="5253" y="306"/>
                </a:cubicBezTo>
                <a:lnTo>
                  <a:pt x="5544" y="15"/>
                </a:lnTo>
                <a:cubicBezTo>
                  <a:pt x="5557" y="2"/>
                  <a:pt x="5578" y="2"/>
                  <a:pt x="5589" y="15"/>
                </a:cubicBezTo>
                <a:cubicBezTo>
                  <a:pt x="5602" y="27"/>
                  <a:pt x="5602" y="49"/>
                  <a:pt x="5589" y="59"/>
                </a:cubicBezTo>
                <a:lnTo>
                  <a:pt x="5297" y="351"/>
                </a:lnTo>
                <a:cubicBezTo>
                  <a:pt x="5293" y="355"/>
                  <a:pt x="5284" y="359"/>
                  <a:pt x="5276" y="359"/>
                </a:cubicBezTo>
                <a:close/>
                <a:moveTo>
                  <a:pt x="4694" y="359"/>
                </a:moveTo>
                <a:cubicBezTo>
                  <a:pt x="4686" y="359"/>
                  <a:pt x="4677" y="357"/>
                  <a:pt x="4671" y="351"/>
                </a:cubicBezTo>
                <a:cubicBezTo>
                  <a:pt x="4658" y="338"/>
                  <a:pt x="4658" y="317"/>
                  <a:pt x="4671" y="306"/>
                </a:cubicBezTo>
                <a:lnTo>
                  <a:pt x="4963" y="15"/>
                </a:lnTo>
                <a:cubicBezTo>
                  <a:pt x="4975" y="2"/>
                  <a:pt x="4997" y="2"/>
                  <a:pt x="5007" y="15"/>
                </a:cubicBezTo>
                <a:cubicBezTo>
                  <a:pt x="5020" y="27"/>
                  <a:pt x="5020" y="49"/>
                  <a:pt x="5007" y="59"/>
                </a:cubicBezTo>
                <a:lnTo>
                  <a:pt x="4715" y="351"/>
                </a:lnTo>
                <a:cubicBezTo>
                  <a:pt x="4711" y="355"/>
                  <a:pt x="4702" y="359"/>
                  <a:pt x="4694" y="359"/>
                </a:cubicBezTo>
                <a:close/>
                <a:moveTo>
                  <a:pt x="4112" y="359"/>
                </a:moveTo>
                <a:cubicBezTo>
                  <a:pt x="4104" y="359"/>
                  <a:pt x="4095" y="357"/>
                  <a:pt x="4089" y="351"/>
                </a:cubicBezTo>
                <a:cubicBezTo>
                  <a:pt x="4076" y="338"/>
                  <a:pt x="4076" y="317"/>
                  <a:pt x="4089" y="306"/>
                </a:cubicBezTo>
                <a:lnTo>
                  <a:pt x="4381" y="15"/>
                </a:lnTo>
                <a:cubicBezTo>
                  <a:pt x="4394" y="2"/>
                  <a:pt x="4415" y="2"/>
                  <a:pt x="4425" y="15"/>
                </a:cubicBezTo>
                <a:cubicBezTo>
                  <a:pt x="4438" y="27"/>
                  <a:pt x="4438" y="49"/>
                  <a:pt x="4425" y="59"/>
                </a:cubicBezTo>
                <a:lnTo>
                  <a:pt x="4133" y="351"/>
                </a:lnTo>
                <a:cubicBezTo>
                  <a:pt x="4127" y="355"/>
                  <a:pt x="4121" y="359"/>
                  <a:pt x="4112" y="359"/>
                </a:cubicBezTo>
                <a:close/>
                <a:moveTo>
                  <a:pt x="3528" y="359"/>
                </a:moveTo>
                <a:cubicBezTo>
                  <a:pt x="3520" y="359"/>
                  <a:pt x="3511" y="357"/>
                  <a:pt x="3505" y="351"/>
                </a:cubicBezTo>
                <a:cubicBezTo>
                  <a:pt x="3492" y="338"/>
                  <a:pt x="3492" y="317"/>
                  <a:pt x="3505" y="306"/>
                </a:cubicBezTo>
                <a:lnTo>
                  <a:pt x="3797" y="15"/>
                </a:lnTo>
                <a:cubicBezTo>
                  <a:pt x="3810" y="2"/>
                  <a:pt x="3831" y="2"/>
                  <a:pt x="3841" y="15"/>
                </a:cubicBezTo>
                <a:cubicBezTo>
                  <a:pt x="3854" y="27"/>
                  <a:pt x="3854" y="49"/>
                  <a:pt x="3841" y="59"/>
                </a:cubicBezTo>
                <a:lnTo>
                  <a:pt x="3549" y="351"/>
                </a:lnTo>
                <a:cubicBezTo>
                  <a:pt x="3545" y="355"/>
                  <a:pt x="3537" y="359"/>
                  <a:pt x="3528" y="359"/>
                </a:cubicBezTo>
                <a:close/>
                <a:moveTo>
                  <a:pt x="2947" y="359"/>
                </a:moveTo>
                <a:cubicBezTo>
                  <a:pt x="2938" y="359"/>
                  <a:pt x="2930" y="357"/>
                  <a:pt x="2923" y="351"/>
                </a:cubicBezTo>
                <a:cubicBezTo>
                  <a:pt x="2911" y="338"/>
                  <a:pt x="2911" y="317"/>
                  <a:pt x="2923" y="306"/>
                </a:cubicBezTo>
                <a:lnTo>
                  <a:pt x="3215" y="15"/>
                </a:lnTo>
                <a:cubicBezTo>
                  <a:pt x="3228" y="2"/>
                  <a:pt x="3249" y="2"/>
                  <a:pt x="3260" y="15"/>
                </a:cubicBezTo>
                <a:cubicBezTo>
                  <a:pt x="3272" y="27"/>
                  <a:pt x="3272" y="49"/>
                  <a:pt x="3260" y="59"/>
                </a:cubicBezTo>
                <a:lnTo>
                  <a:pt x="2968" y="351"/>
                </a:lnTo>
                <a:cubicBezTo>
                  <a:pt x="2963" y="355"/>
                  <a:pt x="2955" y="359"/>
                  <a:pt x="2947" y="359"/>
                </a:cubicBezTo>
                <a:close/>
                <a:moveTo>
                  <a:pt x="2365" y="359"/>
                </a:moveTo>
                <a:cubicBezTo>
                  <a:pt x="2356" y="359"/>
                  <a:pt x="2348" y="357"/>
                  <a:pt x="2341" y="351"/>
                </a:cubicBezTo>
                <a:cubicBezTo>
                  <a:pt x="2329" y="338"/>
                  <a:pt x="2329" y="317"/>
                  <a:pt x="2341" y="306"/>
                </a:cubicBezTo>
                <a:lnTo>
                  <a:pt x="2633" y="15"/>
                </a:lnTo>
                <a:cubicBezTo>
                  <a:pt x="2646" y="2"/>
                  <a:pt x="2667" y="2"/>
                  <a:pt x="2678" y="15"/>
                </a:cubicBezTo>
                <a:cubicBezTo>
                  <a:pt x="2691" y="27"/>
                  <a:pt x="2691" y="49"/>
                  <a:pt x="2678" y="59"/>
                </a:cubicBezTo>
                <a:lnTo>
                  <a:pt x="2386" y="351"/>
                </a:lnTo>
                <a:cubicBezTo>
                  <a:pt x="2382" y="355"/>
                  <a:pt x="2373" y="359"/>
                  <a:pt x="2365" y="359"/>
                </a:cubicBezTo>
                <a:close/>
                <a:moveTo>
                  <a:pt x="1783" y="359"/>
                </a:moveTo>
                <a:cubicBezTo>
                  <a:pt x="1775" y="359"/>
                  <a:pt x="1766" y="357"/>
                  <a:pt x="1760" y="351"/>
                </a:cubicBezTo>
                <a:cubicBezTo>
                  <a:pt x="1747" y="338"/>
                  <a:pt x="1747" y="317"/>
                  <a:pt x="1760" y="306"/>
                </a:cubicBezTo>
                <a:lnTo>
                  <a:pt x="2052" y="15"/>
                </a:lnTo>
                <a:cubicBezTo>
                  <a:pt x="2064" y="2"/>
                  <a:pt x="2086" y="2"/>
                  <a:pt x="2096" y="15"/>
                </a:cubicBezTo>
                <a:cubicBezTo>
                  <a:pt x="2109" y="27"/>
                  <a:pt x="2109" y="49"/>
                  <a:pt x="2096" y="59"/>
                </a:cubicBezTo>
                <a:lnTo>
                  <a:pt x="1804" y="351"/>
                </a:lnTo>
                <a:cubicBezTo>
                  <a:pt x="1800" y="355"/>
                  <a:pt x="1791" y="359"/>
                  <a:pt x="1783" y="359"/>
                </a:cubicBezTo>
                <a:close/>
                <a:moveTo>
                  <a:pt x="1201" y="359"/>
                </a:moveTo>
                <a:cubicBezTo>
                  <a:pt x="1193" y="359"/>
                  <a:pt x="1184" y="357"/>
                  <a:pt x="1178" y="351"/>
                </a:cubicBezTo>
                <a:cubicBezTo>
                  <a:pt x="1165" y="338"/>
                  <a:pt x="1165" y="317"/>
                  <a:pt x="1178" y="306"/>
                </a:cubicBezTo>
                <a:lnTo>
                  <a:pt x="1470" y="15"/>
                </a:lnTo>
                <a:cubicBezTo>
                  <a:pt x="1483" y="2"/>
                  <a:pt x="1504" y="2"/>
                  <a:pt x="1514" y="15"/>
                </a:cubicBezTo>
                <a:cubicBezTo>
                  <a:pt x="1527" y="27"/>
                  <a:pt x="1527" y="49"/>
                  <a:pt x="1514" y="59"/>
                </a:cubicBezTo>
                <a:lnTo>
                  <a:pt x="1222" y="351"/>
                </a:lnTo>
                <a:cubicBezTo>
                  <a:pt x="1216" y="355"/>
                  <a:pt x="1208" y="359"/>
                  <a:pt x="1201" y="359"/>
                </a:cubicBezTo>
                <a:close/>
                <a:moveTo>
                  <a:pt x="617" y="359"/>
                </a:moveTo>
                <a:cubicBezTo>
                  <a:pt x="609" y="359"/>
                  <a:pt x="600" y="357"/>
                  <a:pt x="594" y="351"/>
                </a:cubicBezTo>
                <a:cubicBezTo>
                  <a:pt x="581" y="338"/>
                  <a:pt x="581" y="317"/>
                  <a:pt x="594" y="306"/>
                </a:cubicBezTo>
                <a:lnTo>
                  <a:pt x="886" y="15"/>
                </a:lnTo>
                <a:cubicBezTo>
                  <a:pt x="899" y="2"/>
                  <a:pt x="920" y="2"/>
                  <a:pt x="930" y="15"/>
                </a:cubicBezTo>
                <a:cubicBezTo>
                  <a:pt x="943" y="27"/>
                  <a:pt x="943" y="49"/>
                  <a:pt x="930" y="59"/>
                </a:cubicBezTo>
                <a:lnTo>
                  <a:pt x="638" y="351"/>
                </a:lnTo>
                <a:cubicBezTo>
                  <a:pt x="634" y="355"/>
                  <a:pt x="626" y="359"/>
                  <a:pt x="617" y="359"/>
                </a:cubicBezTo>
                <a:close/>
                <a:moveTo>
                  <a:pt x="36" y="359"/>
                </a:moveTo>
                <a:cubicBezTo>
                  <a:pt x="27" y="359"/>
                  <a:pt x="19" y="357"/>
                  <a:pt x="12" y="351"/>
                </a:cubicBezTo>
                <a:cubicBezTo>
                  <a:pt x="0" y="338"/>
                  <a:pt x="0" y="317"/>
                  <a:pt x="12" y="306"/>
                </a:cubicBezTo>
                <a:lnTo>
                  <a:pt x="304" y="15"/>
                </a:lnTo>
                <a:cubicBezTo>
                  <a:pt x="317" y="2"/>
                  <a:pt x="338" y="2"/>
                  <a:pt x="349" y="15"/>
                </a:cubicBezTo>
                <a:cubicBezTo>
                  <a:pt x="361" y="27"/>
                  <a:pt x="361" y="49"/>
                  <a:pt x="349" y="59"/>
                </a:cubicBezTo>
                <a:lnTo>
                  <a:pt x="59" y="351"/>
                </a:lnTo>
                <a:cubicBezTo>
                  <a:pt x="52" y="355"/>
                  <a:pt x="44" y="359"/>
                  <a:pt x="36" y="35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8336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teal/Imag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912" y="1222503"/>
            <a:ext cx="5428488" cy="1828800"/>
          </a:xfrm>
          <a:noFill/>
        </p:spPr>
        <p:txBody>
          <a:bodyPr anchor="t"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Adient / Presentation Title / Date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95864D2-2B9F-40E2-998E-CC77F1ABC5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34148" y="3081340"/>
            <a:ext cx="5433252" cy="3097212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6324600" y="1146175"/>
            <a:ext cx="5410200" cy="5026025"/>
          </a:xfr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vert="horz" wrap="square" lIns="0" tIns="0" rIns="0" bIns="0" rtlCol="0">
            <a:no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9" name="Freeform 1"/>
          <p:cNvSpPr>
            <a:spLocks noChangeAspect="1" noChangeArrowheads="1"/>
          </p:cNvSpPr>
          <p:nvPr userDrawn="1"/>
        </p:nvSpPr>
        <p:spPr bwMode="auto">
          <a:xfrm>
            <a:off x="457200" y="464471"/>
            <a:ext cx="11274552" cy="108358"/>
          </a:xfrm>
          <a:custGeom>
            <a:avLst/>
            <a:gdLst>
              <a:gd name="T0" fmla="*/ 36716 w 37625"/>
              <a:gd name="T1" fmla="*/ 359 h 360"/>
              <a:gd name="T2" fmla="*/ 36111 w 37625"/>
              <a:gd name="T3" fmla="*/ 351 h 360"/>
              <a:gd name="T4" fmla="*/ 35527 w 37625"/>
              <a:gd name="T5" fmla="*/ 306 h 360"/>
              <a:gd name="T6" fmla="*/ 35238 w 37625"/>
              <a:gd name="T7" fmla="*/ 15 h 360"/>
              <a:gd name="T8" fmla="*/ 34700 w 37625"/>
              <a:gd name="T9" fmla="*/ 15 h 360"/>
              <a:gd name="T10" fmla="*/ 34118 w 37625"/>
              <a:gd name="T11" fmla="*/ 59 h 360"/>
              <a:gd name="T12" fmla="*/ 33245 w 37625"/>
              <a:gd name="T13" fmla="*/ 351 h 360"/>
              <a:gd name="T14" fmla="*/ 32640 w 37625"/>
              <a:gd name="T15" fmla="*/ 359 h 360"/>
              <a:gd name="T16" fmla="*/ 31476 w 37625"/>
              <a:gd name="T17" fmla="*/ 359 h 360"/>
              <a:gd name="T18" fmla="*/ 30871 w 37625"/>
              <a:gd name="T19" fmla="*/ 351 h 360"/>
              <a:gd name="T20" fmla="*/ 30289 w 37625"/>
              <a:gd name="T21" fmla="*/ 306 h 360"/>
              <a:gd name="T22" fmla="*/ 29997 w 37625"/>
              <a:gd name="T23" fmla="*/ 15 h 360"/>
              <a:gd name="T24" fmla="*/ 29460 w 37625"/>
              <a:gd name="T25" fmla="*/ 15 h 360"/>
              <a:gd name="T26" fmla="*/ 28878 w 37625"/>
              <a:gd name="T27" fmla="*/ 59 h 360"/>
              <a:gd name="T28" fmla="*/ 28004 w 37625"/>
              <a:gd name="T29" fmla="*/ 351 h 360"/>
              <a:gd name="T30" fmla="*/ 27399 w 37625"/>
              <a:gd name="T31" fmla="*/ 359 h 360"/>
              <a:gd name="T32" fmla="*/ 26236 w 37625"/>
              <a:gd name="T33" fmla="*/ 359 h 360"/>
              <a:gd name="T34" fmla="*/ 25631 w 37625"/>
              <a:gd name="T35" fmla="*/ 351 h 360"/>
              <a:gd name="T36" fmla="*/ 25049 w 37625"/>
              <a:gd name="T37" fmla="*/ 306 h 360"/>
              <a:gd name="T38" fmla="*/ 24757 w 37625"/>
              <a:gd name="T39" fmla="*/ 15 h 360"/>
              <a:gd name="T40" fmla="*/ 24220 w 37625"/>
              <a:gd name="T41" fmla="*/ 15 h 360"/>
              <a:gd name="T42" fmla="*/ 23638 w 37625"/>
              <a:gd name="T43" fmla="*/ 59 h 360"/>
              <a:gd name="T44" fmla="*/ 22764 w 37625"/>
              <a:gd name="T45" fmla="*/ 351 h 360"/>
              <a:gd name="T46" fmla="*/ 22159 w 37625"/>
              <a:gd name="T47" fmla="*/ 359 h 360"/>
              <a:gd name="T48" fmla="*/ 20996 w 37625"/>
              <a:gd name="T49" fmla="*/ 359 h 360"/>
              <a:gd name="T50" fmla="*/ 20390 w 37625"/>
              <a:gd name="T51" fmla="*/ 351 h 360"/>
              <a:gd name="T52" fmla="*/ 19809 w 37625"/>
              <a:gd name="T53" fmla="*/ 306 h 360"/>
              <a:gd name="T54" fmla="*/ 19517 w 37625"/>
              <a:gd name="T55" fmla="*/ 15 h 360"/>
              <a:gd name="T56" fmla="*/ 18979 w 37625"/>
              <a:gd name="T57" fmla="*/ 15 h 360"/>
              <a:gd name="T58" fmla="*/ 18399 w 37625"/>
              <a:gd name="T59" fmla="*/ 59 h 360"/>
              <a:gd name="T60" fmla="*/ 17525 w 37625"/>
              <a:gd name="T61" fmla="*/ 351 h 360"/>
              <a:gd name="T62" fmla="*/ 16922 w 37625"/>
              <a:gd name="T63" fmla="*/ 359 h 360"/>
              <a:gd name="T64" fmla="*/ 15756 w 37625"/>
              <a:gd name="T65" fmla="*/ 359 h 360"/>
              <a:gd name="T66" fmla="*/ 15151 w 37625"/>
              <a:gd name="T67" fmla="*/ 351 h 360"/>
              <a:gd name="T68" fmla="*/ 14569 w 37625"/>
              <a:gd name="T69" fmla="*/ 306 h 360"/>
              <a:gd name="T70" fmla="*/ 14278 w 37625"/>
              <a:gd name="T71" fmla="*/ 15 h 360"/>
              <a:gd name="T72" fmla="*/ 13740 w 37625"/>
              <a:gd name="T73" fmla="*/ 15 h 360"/>
              <a:gd name="T74" fmla="*/ 13158 w 37625"/>
              <a:gd name="T75" fmla="*/ 59 h 360"/>
              <a:gd name="T76" fmla="*/ 12285 w 37625"/>
              <a:gd name="T77" fmla="*/ 351 h 360"/>
              <a:gd name="T78" fmla="*/ 11682 w 37625"/>
              <a:gd name="T79" fmla="*/ 359 h 360"/>
              <a:gd name="T80" fmla="*/ 10516 w 37625"/>
              <a:gd name="T81" fmla="*/ 359 h 360"/>
              <a:gd name="T82" fmla="*/ 9911 w 37625"/>
              <a:gd name="T83" fmla="*/ 351 h 360"/>
              <a:gd name="T84" fmla="*/ 9329 w 37625"/>
              <a:gd name="T85" fmla="*/ 306 h 360"/>
              <a:gd name="T86" fmla="*/ 9037 w 37625"/>
              <a:gd name="T87" fmla="*/ 13 h 360"/>
              <a:gd name="T88" fmla="*/ 8500 w 37625"/>
              <a:gd name="T89" fmla="*/ 15 h 360"/>
              <a:gd name="T90" fmla="*/ 7918 w 37625"/>
              <a:gd name="T91" fmla="*/ 57 h 360"/>
              <a:gd name="T92" fmla="*/ 7044 w 37625"/>
              <a:gd name="T93" fmla="*/ 351 h 360"/>
              <a:gd name="T94" fmla="*/ 6441 w 37625"/>
              <a:gd name="T95" fmla="*/ 359 h 360"/>
              <a:gd name="T96" fmla="*/ 5276 w 37625"/>
              <a:gd name="T97" fmla="*/ 359 h 360"/>
              <a:gd name="T98" fmla="*/ 4671 w 37625"/>
              <a:gd name="T99" fmla="*/ 351 h 360"/>
              <a:gd name="T100" fmla="*/ 4089 w 37625"/>
              <a:gd name="T101" fmla="*/ 306 h 360"/>
              <a:gd name="T102" fmla="*/ 3797 w 37625"/>
              <a:gd name="T103" fmla="*/ 15 h 360"/>
              <a:gd name="T104" fmla="*/ 3260 w 37625"/>
              <a:gd name="T105" fmla="*/ 15 h 360"/>
              <a:gd name="T106" fmla="*/ 2678 w 37625"/>
              <a:gd name="T107" fmla="*/ 59 h 360"/>
              <a:gd name="T108" fmla="*/ 1804 w 37625"/>
              <a:gd name="T109" fmla="*/ 351 h 360"/>
              <a:gd name="T110" fmla="*/ 1201 w 37625"/>
              <a:gd name="T111" fmla="*/ 359 h 360"/>
              <a:gd name="T112" fmla="*/ 36 w 37625"/>
              <a:gd name="T113" fmla="*/ 359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7625" h="360">
                <a:moveTo>
                  <a:pt x="37298" y="359"/>
                </a:moveTo>
                <a:cubicBezTo>
                  <a:pt x="37290" y="359"/>
                  <a:pt x="37281" y="357"/>
                  <a:pt x="37275" y="351"/>
                </a:cubicBezTo>
                <a:cubicBezTo>
                  <a:pt x="37262" y="338"/>
                  <a:pt x="37262" y="317"/>
                  <a:pt x="37275" y="306"/>
                </a:cubicBezTo>
                <a:lnTo>
                  <a:pt x="37567" y="15"/>
                </a:lnTo>
                <a:cubicBezTo>
                  <a:pt x="37579" y="2"/>
                  <a:pt x="37601" y="2"/>
                  <a:pt x="37611" y="15"/>
                </a:cubicBezTo>
                <a:cubicBezTo>
                  <a:pt x="37624" y="27"/>
                  <a:pt x="37624" y="49"/>
                  <a:pt x="37611" y="59"/>
                </a:cubicBezTo>
                <a:lnTo>
                  <a:pt x="37321" y="351"/>
                </a:lnTo>
                <a:cubicBezTo>
                  <a:pt x="37315" y="355"/>
                  <a:pt x="37307" y="359"/>
                  <a:pt x="37298" y="359"/>
                </a:cubicBezTo>
                <a:close/>
                <a:moveTo>
                  <a:pt x="36716" y="359"/>
                </a:moveTo>
                <a:cubicBezTo>
                  <a:pt x="36708" y="359"/>
                  <a:pt x="36699" y="357"/>
                  <a:pt x="36693" y="351"/>
                </a:cubicBezTo>
                <a:cubicBezTo>
                  <a:pt x="36680" y="338"/>
                  <a:pt x="36680" y="317"/>
                  <a:pt x="36693" y="306"/>
                </a:cubicBezTo>
                <a:lnTo>
                  <a:pt x="36985" y="15"/>
                </a:lnTo>
                <a:cubicBezTo>
                  <a:pt x="36998" y="2"/>
                  <a:pt x="37019" y="2"/>
                  <a:pt x="37029" y="15"/>
                </a:cubicBezTo>
                <a:cubicBezTo>
                  <a:pt x="37042" y="27"/>
                  <a:pt x="37042" y="49"/>
                  <a:pt x="37029" y="59"/>
                </a:cubicBezTo>
                <a:lnTo>
                  <a:pt x="36737" y="351"/>
                </a:lnTo>
                <a:cubicBezTo>
                  <a:pt x="36733" y="355"/>
                  <a:pt x="36725" y="359"/>
                  <a:pt x="36716" y="359"/>
                </a:cubicBezTo>
                <a:close/>
                <a:moveTo>
                  <a:pt x="36135" y="359"/>
                </a:moveTo>
                <a:cubicBezTo>
                  <a:pt x="36126" y="359"/>
                  <a:pt x="36118" y="357"/>
                  <a:pt x="36111" y="351"/>
                </a:cubicBezTo>
                <a:cubicBezTo>
                  <a:pt x="36099" y="338"/>
                  <a:pt x="36099" y="317"/>
                  <a:pt x="36111" y="306"/>
                </a:cubicBezTo>
                <a:lnTo>
                  <a:pt x="36403" y="15"/>
                </a:lnTo>
                <a:cubicBezTo>
                  <a:pt x="36416" y="2"/>
                  <a:pt x="36437" y="2"/>
                  <a:pt x="36448" y="15"/>
                </a:cubicBezTo>
                <a:cubicBezTo>
                  <a:pt x="36460" y="27"/>
                  <a:pt x="36460" y="49"/>
                  <a:pt x="36448" y="59"/>
                </a:cubicBezTo>
                <a:lnTo>
                  <a:pt x="36156" y="351"/>
                </a:lnTo>
                <a:cubicBezTo>
                  <a:pt x="36149" y="355"/>
                  <a:pt x="36143" y="359"/>
                  <a:pt x="36135" y="359"/>
                </a:cubicBezTo>
                <a:close/>
                <a:moveTo>
                  <a:pt x="35551" y="359"/>
                </a:moveTo>
                <a:cubicBezTo>
                  <a:pt x="35542" y="359"/>
                  <a:pt x="35534" y="357"/>
                  <a:pt x="35527" y="351"/>
                </a:cubicBezTo>
                <a:cubicBezTo>
                  <a:pt x="35515" y="338"/>
                  <a:pt x="35515" y="317"/>
                  <a:pt x="35527" y="306"/>
                </a:cubicBezTo>
                <a:lnTo>
                  <a:pt x="35819" y="15"/>
                </a:lnTo>
                <a:cubicBezTo>
                  <a:pt x="35832" y="2"/>
                  <a:pt x="35853" y="2"/>
                  <a:pt x="35864" y="15"/>
                </a:cubicBezTo>
                <a:cubicBezTo>
                  <a:pt x="35876" y="27"/>
                  <a:pt x="35876" y="49"/>
                  <a:pt x="35864" y="59"/>
                </a:cubicBezTo>
                <a:lnTo>
                  <a:pt x="35572" y="351"/>
                </a:lnTo>
                <a:cubicBezTo>
                  <a:pt x="35568" y="355"/>
                  <a:pt x="35559" y="359"/>
                  <a:pt x="35551" y="359"/>
                </a:cubicBezTo>
                <a:close/>
                <a:moveTo>
                  <a:pt x="34969" y="359"/>
                </a:moveTo>
                <a:cubicBezTo>
                  <a:pt x="34960" y="359"/>
                  <a:pt x="34952" y="357"/>
                  <a:pt x="34946" y="351"/>
                </a:cubicBezTo>
                <a:cubicBezTo>
                  <a:pt x="34933" y="338"/>
                  <a:pt x="34933" y="317"/>
                  <a:pt x="34946" y="306"/>
                </a:cubicBezTo>
                <a:lnTo>
                  <a:pt x="35238" y="15"/>
                </a:lnTo>
                <a:cubicBezTo>
                  <a:pt x="35250" y="2"/>
                  <a:pt x="35271" y="2"/>
                  <a:pt x="35282" y="15"/>
                </a:cubicBezTo>
                <a:cubicBezTo>
                  <a:pt x="35295" y="27"/>
                  <a:pt x="35295" y="49"/>
                  <a:pt x="35282" y="59"/>
                </a:cubicBezTo>
                <a:lnTo>
                  <a:pt x="34990" y="351"/>
                </a:lnTo>
                <a:cubicBezTo>
                  <a:pt x="34986" y="355"/>
                  <a:pt x="34977" y="359"/>
                  <a:pt x="34969" y="359"/>
                </a:cubicBezTo>
                <a:close/>
                <a:moveTo>
                  <a:pt x="34387" y="359"/>
                </a:moveTo>
                <a:cubicBezTo>
                  <a:pt x="34379" y="359"/>
                  <a:pt x="34370" y="357"/>
                  <a:pt x="34364" y="351"/>
                </a:cubicBezTo>
                <a:cubicBezTo>
                  <a:pt x="34351" y="338"/>
                  <a:pt x="34351" y="317"/>
                  <a:pt x="34364" y="306"/>
                </a:cubicBezTo>
                <a:lnTo>
                  <a:pt x="34656" y="15"/>
                </a:lnTo>
                <a:cubicBezTo>
                  <a:pt x="34668" y="2"/>
                  <a:pt x="34690" y="2"/>
                  <a:pt x="34700" y="15"/>
                </a:cubicBezTo>
                <a:cubicBezTo>
                  <a:pt x="34713" y="27"/>
                  <a:pt x="34713" y="49"/>
                  <a:pt x="34700" y="59"/>
                </a:cubicBezTo>
                <a:lnTo>
                  <a:pt x="34408" y="351"/>
                </a:lnTo>
                <a:cubicBezTo>
                  <a:pt x="34404" y="355"/>
                  <a:pt x="34396" y="359"/>
                  <a:pt x="34387" y="359"/>
                </a:cubicBezTo>
                <a:close/>
                <a:moveTo>
                  <a:pt x="33805" y="359"/>
                </a:moveTo>
                <a:cubicBezTo>
                  <a:pt x="33797" y="359"/>
                  <a:pt x="33788" y="357"/>
                  <a:pt x="33782" y="351"/>
                </a:cubicBezTo>
                <a:cubicBezTo>
                  <a:pt x="33769" y="338"/>
                  <a:pt x="33769" y="317"/>
                  <a:pt x="33782" y="306"/>
                </a:cubicBezTo>
                <a:lnTo>
                  <a:pt x="34074" y="15"/>
                </a:lnTo>
                <a:cubicBezTo>
                  <a:pt x="34087" y="2"/>
                  <a:pt x="34108" y="2"/>
                  <a:pt x="34118" y="15"/>
                </a:cubicBezTo>
                <a:cubicBezTo>
                  <a:pt x="34131" y="27"/>
                  <a:pt x="34131" y="49"/>
                  <a:pt x="34118" y="59"/>
                </a:cubicBezTo>
                <a:lnTo>
                  <a:pt x="33826" y="351"/>
                </a:lnTo>
                <a:cubicBezTo>
                  <a:pt x="33822" y="355"/>
                  <a:pt x="33814" y="359"/>
                  <a:pt x="33805" y="359"/>
                </a:cubicBezTo>
                <a:close/>
                <a:moveTo>
                  <a:pt x="33223" y="359"/>
                </a:moveTo>
                <a:cubicBezTo>
                  <a:pt x="33215" y="359"/>
                  <a:pt x="33207" y="357"/>
                  <a:pt x="33200" y="351"/>
                </a:cubicBezTo>
                <a:cubicBezTo>
                  <a:pt x="33188" y="338"/>
                  <a:pt x="33188" y="317"/>
                  <a:pt x="33200" y="306"/>
                </a:cubicBezTo>
                <a:lnTo>
                  <a:pt x="33492" y="15"/>
                </a:lnTo>
                <a:cubicBezTo>
                  <a:pt x="33505" y="2"/>
                  <a:pt x="33526" y="2"/>
                  <a:pt x="33537" y="15"/>
                </a:cubicBezTo>
                <a:cubicBezTo>
                  <a:pt x="33549" y="27"/>
                  <a:pt x="33549" y="49"/>
                  <a:pt x="33537" y="59"/>
                </a:cubicBezTo>
                <a:lnTo>
                  <a:pt x="33245" y="351"/>
                </a:lnTo>
                <a:cubicBezTo>
                  <a:pt x="33238" y="355"/>
                  <a:pt x="33230" y="359"/>
                  <a:pt x="33223" y="359"/>
                </a:cubicBezTo>
                <a:close/>
                <a:moveTo>
                  <a:pt x="32640" y="359"/>
                </a:moveTo>
                <a:cubicBezTo>
                  <a:pt x="32631" y="359"/>
                  <a:pt x="32623" y="357"/>
                  <a:pt x="32616" y="351"/>
                </a:cubicBezTo>
                <a:cubicBezTo>
                  <a:pt x="32604" y="338"/>
                  <a:pt x="32604" y="317"/>
                  <a:pt x="32616" y="306"/>
                </a:cubicBezTo>
                <a:lnTo>
                  <a:pt x="32908" y="15"/>
                </a:lnTo>
                <a:cubicBezTo>
                  <a:pt x="32921" y="2"/>
                  <a:pt x="32942" y="2"/>
                  <a:pt x="32953" y="15"/>
                </a:cubicBezTo>
                <a:cubicBezTo>
                  <a:pt x="32965" y="27"/>
                  <a:pt x="32965" y="49"/>
                  <a:pt x="32953" y="59"/>
                </a:cubicBezTo>
                <a:lnTo>
                  <a:pt x="32661" y="351"/>
                </a:lnTo>
                <a:cubicBezTo>
                  <a:pt x="32657" y="355"/>
                  <a:pt x="32648" y="359"/>
                  <a:pt x="32640" y="359"/>
                </a:cubicBezTo>
                <a:close/>
                <a:moveTo>
                  <a:pt x="32058" y="359"/>
                </a:moveTo>
                <a:cubicBezTo>
                  <a:pt x="32049" y="359"/>
                  <a:pt x="32041" y="357"/>
                  <a:pt x="32035" y="351"/>
                </a:cubicBezTo>
                <a:cubicBezTo>
                  <a:pt x="32022" y="338"/>
                  <a:pt x="32022" y="317"/>
                  <a:pt x="32035" y="306"/>
                </a:cubicBezTo>
                <a:lnTo>
                  <a:pt x="32326" y="15"/>
                </a:lnTo>
                <a:cubicBezTo>
                  <a:pt x="32339" y="2"/>
                  <a:pt x="32360" y="2"/>
                  <a:pt x="32371" y="15"/>
                </a:cubicBezTo>
                <a:cubicBezTo>
                  <a:pt x="32384" y="27"/>
                  <a:pt x="32384" y="49"/>
                  <a:pt x="32371" y="59"/>
                </a:cubicBezTo>
                <a:lnTo>
                  <a:pt x="32079" y="351"/>
                </a:lnTo>
                <a:cubicBezTo>
                  <a:pt x="32075" y="355"/>
                  <a:pt x="32066" y="359"/>
                  <a:pt x="32058" y="359"/>
                </a:cubicBezTo>
                <a:close/>
                <a:moveTo>
                  <a:pt x="31476" y="359"/>
                </a:moveTo>
                <a:cubicBezTo>
                  <a:pt x="31468" y="359"/>
                  <a:pt x="31459" y="357"/>
                  <a:pt x="31453" y="351"/>
                </a:cubicBezTo>
                <a:cubicBezTo>
                  <a:pt x="31440" y="338"/>
                  <a:pt x="31440" y="317"/>
                  <a:pt x="31453" y="306"/>
                </a:cubicBezTo>
                <a:lnTo>
                  <a:pt x="31745" y="15"/>
                </a:lnTo>
                <a:cubicBezTo>
                  <a:pt x="31757" y="2"/>
                  <a:pt x="31779" y="2"/>
                  <a:pt x="31789" y="15"/>
                </a:cubicBezTo>
                <a:cubicBezTo>
                  <a:pt x="31802" y="27"/>
                  <a:pt x="31802" y="49"/>
                  <a:pt x="31789" y="59"/>
                </a:cubicBezTo>
                <a:lnTo>
                  <a:pt x="31497" y="351"/>
                </a:lnTo>
                <a:cubicBezTo>
                  <a:pt x="31493" y="355"/>
                  <a:pt x="31485" y="359"/>
                  <a:pt x="31476" y="359"/>
                </a:cubicBezTo>
                <a:close/>
                <a:moveTo>
                  <a:pt x="30894" y="359"/>
                </a:moveTo>
                <a:cubicBezTo>
                  <a:pt x="30886" y="359"/>
                  <a:pt x="30877" y="357"/>
                  <a:pt x="30871" y="351"/>
                </a:cubicBezTo>
                <a:cubicBezTo>
                  <a:pt x="30858" y="338"/>
                  <a:pt x="30858" y="317"/>
                  <a:pt x="30871" y="306"/>
                </a:cubicBezTo>
                <a:lnTo>
                  <a:pt x="31163" y="15"/>
                </a:lnTo>
                <a:cubicBezTo>
                  <a:pt x="31176" y="2"/>
                  <a:pt x="31197" y="2"/>
                  <a:pt x="31207" y="15"/>
                </a:cubicBezTo>
                <a:cubicBezTo>
                  <a:pt x="31220" y="27"/>
                  <a:pt x="31220" y="49"/>
                  <a:pt x="31207" y="59"/>
                </a:cubicBezTo>
                <a:lnTo>
                  <a:pt x="30915" y="351"/>
                </a:lnTo>
                <a:cubicBezTo>
                  <a:pt x="30911" y="355"/>
                  <a:pt x="30903" y="359"/>
                  <a:pt x="30894" y="359"/>
                </a:cubicBezTo>
                <a:close/>
                <a:moveTo>
                  <a:pt x="30312" y="359"/>
                </a:moveTo>
                <a:cubicBezTo>
                  <a:pt x="30304" y="359"/>
                  <a:pt x="30296" y="357"/>
                  <a:pt x="30289" y="351"/>
                </a:cubicBezTo>
                <a:cubicBezTo>
                  <a:pt x="30277" y="338"/>
                  <a:pt x="30277" y="317"/>
                  <a:pt x="30289" y="306"/>
                </a:cubicBezTo>
                <a:lnTo>
                  <a:pt x="30581" y="15"/>
                </a:lnTo>
                <a:cubicBezTo>
                  <a:pt x="30594" y="2"/>
                  <a:pt x="30615" y="2"/>
                  <a:pt x="30626" y="15"/>
                </a:cubicBezTo>
                <a:cubicBezTo>
                  <a:pt x="30638" y="27"/>
                  <a:pt x="30638" y="49"/>
                  <a:pt x="30626" y="59"/>
                </a:cubicBezTo>
                <a:lnTo>
                  <a:pt x="30334" y="351"/>
                </a:lnTo>
                <a:cubicBezTo>
                  <a:pt x="30327" y="355"/>
                  <a:pt x="30319" y="359"/>
                  <a:pt x="30312" y="359"/>
                </a:cubicBezTo>
                <a:close/>
                <a:moveTo>
                  <a:pt x="29729" y="359"/>
                </a:moveTo>
                <a:cubicBezTo>
                  <a:pt x="29720" y="359"/>
                  <a:pt x="29712" y="357"/>
                  <a:pt x="29705" y="351"/>
                </a:cubicBezTo>
                <a:cubicBezTo>
                  <a:pt x="29693" y="338"/>
                  <a:pt x="29693" y="317"/>
                  <a:pt x="29705" y="306"/>
                </a:cubicBezTo>
                <a:lnTo>
                  <a:pt x="29997" y="15"/>
                </a:lnTo>
                <a:cubicBezTo>
                  <a:pt x="30010" y="2"/>
                  <a:pt x="30031" y="2"/>
                  <a:pt x="30042" y="15"/>
                </a:cubicBezTo>
                <a:cubicBezTo>
                  <a:pt x="30054" y="27"/>
                  <a:pt x="30054" y="49"/>
                  <a:pt x="30042" y="59"/>
                </a:cubicBezTo>
                <a:lnTo>
                  <a:pt x="29750" y="351"/>
                </a:lnTo>
                <a:cubicBezTo>
                  <a:pt x="29746" y="355"/>
                  <a:pt x="29737" y="359"/>
                  <a:pt x="29729" y="359"/>
                </a:cubicBezTo>
                <a:close/>
                <a:moveTo>
                  <a:pt x="29147" y="359"/>
                </a:moveTo>
                <a:cubicBezTo>
                  <a:pt x="29138" y="359"/>
                  <a:pt x="29130" y="357"/>
                  <a:pt x="29124" y="351"/>
                </a:cubicBezTo>
                <a:cubicBezTo>
                  <a:pt x="29111" y="338"/>
                  <a:pt x="29111" y="317"/>
                  <a:pt x="29124" y="306"/>
                </a:cubicBezTo>
                <a:lnTo>
                  <a:pt x="29415" y="15"/>
                </a:lnTo>
                <a:cubicBezTo>
                  <a:pt x="29428" y="2"/>
                  <a:pt x="29449" y="2"/>
                  <a:pt x="29460" y="15"/>
                </a:cubicBezTo>
                <a:cubicBezTo>
                  <a:pt x="29473" y="27"/>
                  <a:pt x="29473" y="49"/>
                  <a:pt x="29460" y="59"/>
                </a:cubicBezTo>
                <a:lnTo>
                  <a:pt x="29168" y="351"/>
                </a:lnTo>
                <a:cubicBezTo>
                  <a:pt x="29164" y="355"/>
                  <a:pt x="29155" y="359"/>
                  <a:pt x="29147" y="359"/>
                </a:cubicBezTo>
                <a:close/>
                <a:moveTo>
                  <a:pt x="28565" y="359"/>
                </a:moveTo>
                <a:cubicBezTo>
                  <a:pt x="28557" y="359"/>
                  <a:pt x="28548" y="357"/>
                  <a:pt x="28542" y="351"/>
                </a:cubicBezTo>
                <a:cubicBezTo>
                  <a:pt x="28529" y="338"/>
                  <a:pt x="28529" y="317"/>
                  <a:pt x="28542" y="306"/>
                </a:cubicBezTo>
                <a:lnTo>
                  <a:pt x="28834" y="15"/>
                </a:lnTo>
                <a:cubicBezTo>
                  <a:pt x="28846" y="2"/>
                  <a:pt x="28868" y="2"/>
                  <a:pt x="28878" y="15"/>
                </a:cubicBezTo>
                <a:cubicBezTo>
                  <a:pt x="28891" y="27"/>
                  <a:pt x="28891" y="49"/>
                  <a:pt x="28878" y="59"/>
                </a:cubicBezTo>
                <a:lnTo>
                  <a:pt x="28586" y="351"/>
                </a:lnTo>
                <a:cubicBezTo>
                  <a:pt x="28582" y="355"/>
                  <a:pt x="28573" y="359"/>
                  <a:pt x="28565" y="359"/>
                </a:cubicBezTo>
                <a:close/>
                <a:moveTo>
                  <a:pt x="27983" y="359"/>
                </a:moveTo>
                <a:cubicBezTo>
                  <a:pt x="27975" y="359"/>
                  <a:pt x="27966" y="357"/>
                  <a:pt x="27960" y="351"/>
                </a:cubicBezTo>
                <a:cubicBezTo>
                  <a:pt x="27947" y="338"/>
                  <a:pt x="27947" y="317"/>
                  <a:pt x="27960" y="306"/>
                </a:cubicBezTo>
                <a:lnTo>
                  <a:pt x="28252" y="15"/>
                </a:lnTo>
                <a:cubicBezTo>
                  <a:pt x="28265" y="2"/>
                  <a:pt x="28286" y="2"/>
                  <a:pt x="28296" y="15"/>
                </a:cubicBezTo>
                <a:cubicBezTo>
                  <a:pt x="28309" y="27"/>
                  <a:pt x="28309" y="49"/>
                  <a:pt x="28296" y="59"/>
                </a:cubicBezTo>
                <a:lnTo>
                  <a:pt x="28004" y="351"/>
                </a:lnTo>
                <a:cubicBezTo>
                  <a:pt x="27998" y="355"/>
                  <a:pt x="27992" y="359"/>
                  <a:pt x="27983" y="359"/>
                </a:cubicBezTo>
                <a:close/>
                <a:moveTo>
                  <a:pt x="27399" y="359"/>
                </a:moveTo>
                <a:cubicBezTo>
                  <a:pt x="27391" y="359"/>
                  <a:pt x="27382" y="357"/>
                  <a:pt x="27376" y="351"/>
                </a:cubicBezTo>
                <a:cubicBezTo>
                  <a:pt x="27363" y="338"/>
                  <a:pt x="27363" y="317"/>
                  <a:pt x="27376" y="306"/>
                </a:cubicBezTo>
                <a:lnTo>
                  <a:pt x="27668" y="15"/>
                </a:lnTo>
                <a:cubicBezTo>
                  <a:pt x="27681" y="2"/>
                  <a:pt x="27702" y="2"/>
                  <a:pt x="27712" y="15"/>
                </a:cubicBezTo>
                <a:cubicBezTo>
                  <a:pt x="27725" y="27"/>
                  <a:pt x="27725" y="49"/>
                  <a:pt x="27712" y="59"/>
                </a:cubicBezTo>
                <a:lnTo>
                  <a:pt x="27421" y="351"/>
                </a:lnTo>
                <a:cubicBezTo>
                  <a:pt x="27416" y="355"/>
                  <a:pt x="27408" y="359"/>
                  <a:pt x="27399" y="359"/>
                </a:cubicBezTo>
                <a:close/>
                <a:moveTo>
                  <a:pt x="26818" y="359"/>
                </a:moveTo>
                <a:cubicBezTo>
                  <a:pt x="26809" y="359"/>
                  <a:pt x="26801" y="357"/>
                  <a:pt x="26794" y="351"/>
                </a:cubicBezTo>
                <a:cubicBezTo>
                  <a:pt x="26782" y="338"/>
                  <a:pt x="26782" y="317"/>
                  <a:pt x="26794" y="306"/>
                </a:cubicBezTo>
                <a:lnTo>
                  <a:pt x="27086" y="15"/>
                </a:lnTo>
                <a:cubicBezTo>
                  <a:pt x="27099" y="2"/>
                  <a:pt x="27120" y="2"/>
                  <a:pt x="27131" y="15"/>
                </a:cubicBezTo>
                <a:cubicBezTo>
                  <a:pt x="27143" y="27"/>
                  <a:pt x="27143" y="49"/>
                  <a:pt x="27131" y="59"/>
                </a:cubicBezTo>
                <a:lnTo>
                  <a:pt x="26839" y="351"/>
                </a:lnTo>
                <a:cubicBezTo>
                  <a:pt x="26834" y="355"/>
                  <a:pt x="26826" y="359"/>
                  <a:pt x="26818" y="359"/>
                </a:cubicBezTo>
                <a:close/>
                <a:moveTo>
                  <a:pt x="26236" y="359"/>
                </a:moveTo>
                <a:cubicBezTo>
                  <a:pt x="26227" y="359"/>
                  <a:pt x="26219" y="357"/>
                  <a:pt x="26213" y="351"/>
                </a:cubicBezTo>
                <a:cubicBezTo>
                  <a:pt x="26200" y="338"/>
                  <a:pt x="26200" y="317"/>
                  <a:pt x="26213" y="306"/>
                </a:cubicBezTo>
                <a:lnTo>
                  <a:pt x="26504" y="15"/>
                </a:lnTo>
                <a:cubicBezTo>
                  <a:pt x="26517" y="2"/>
                  <a:pt x="26538" y="2"/>
                  <a:pt x="26549" y="15"/>
                </a:cubicBezTo>
                <a:cubicBezTo>
                  <a:pt x="26562" y="27"/>
                  <a:pt x="26562" y="49"/>
                  <a:pt x="26549" y="59"/>
                </a:cubicBezTo>
                <a:lnTo>
                  <a:pt x="26257" y="351"/>
                </a:lnTo>
                <a:cubicBezTo>
                  <a:pt x="26253" y="355"/>
                  <a:pt x="26244" y="359"/>
                  <a:pt x="26236" y="359"/>
                </a:cubicBezTo>
                <a:close/>
                <a:moveTo>
                  <a:pt x="25654" y="359"/>
                </a:moveTo>
                <a:cubicBezTo>
                  <a:pt x="25646" y="359"/>
                  <a:pt x="25637" y="357"/>
                  <a:pt x="25631" y="351"/>
                </a:cubicBezTo>
                <a:cubicBezTo>
                  <a:pt x="25618" y="338"/>
                  <a:pt x="25618" y="317"/>
                  <a:pt x="25631" y="306"/>
                </a:cubicBezTo>
                <a:lnTo>
                  <a:pt x="25923" y="15"/>
                </a:lnTo>
                <a:cubicBezTo>
                  <a:pt x="25935" y="2"/>
                  <a:pt x="25957" y="2"/>
                  <a:pt x="25967" y="15"/>
                </a:cubicBezTo>
                <a:cubicBezTo>
                  <a:pt x="25980" y="27"/>
                  <a:pt x="25980" y="49"/>
                  <a:pt x="25967" y="59"/>
                </a:cubicBezTo>
                <a:lnTo>
                  <a:pt x="25675" y="351"/>
                </a:lnTo>
                <a:cubicBezTo>
                  <a:pt x="25671" y="355"/>
                  <a:pt x="25662" y="359"/>
                  <a:pt x="25654" y="359"/>
                </a:cubicBezTo>
                <a:close/>
                <a:moveTo>
                  <a:pt x="25072" y="359"/>
                </a:moveTo>
                <a:cubicBezTo>
                  <a:pt x="25064" y="359"/>
                  <a:pt x="25055" y="357"/>
                  <a:pt x="25049" y="351"/>
                </a:cubicBezTo>
                <a:cubicBezTo>
                  <a:pt x="25036" y="338"/>
                  <a:pt x="25036" y="317"/>
                  <a:pt x="25049" y="306"/>
                </a:cubicBezTo>
                <a:lnTo>
                  <a:pt x="25341" y="15"/>
                </a:lnTo>
                <a:cubicBezTo>
                  <a:pt x="25354" y="2"/>
                  <a:pt x="25375" y="2"/>
                  <a:pt x="25385" y="15"/>
                </a:cubicBezTo>
                <a:cubicBezTo>
                  <a:pt x="25398" y="27"/>
                  <a:pt x="25398" y="49"/>
                  <a:pt x="25385" y="59"/>
                </a:cubicBezTo>
                <a:lnTo>
                  <a:pt x="25093" y="351"/>
                </a:lnTo>
                <a:cubicBezTo>
                  <a:pt x="25087" y="355"/>
                  <a:pt x="25079" y="359"/>
                  <a:pt x="25072" y="359"/>
                </a:cubicBezTo>
                <a:close/>
                <a:moveTo>
                  <a:pt x="24488" y="359"/>
                </a:moveTo>
                <a:cubicBezTo>
                  <a:pt x="24480" y="359"/>
                  <a:pt x="24471" y="357"/>
                  <a:pt x="24465" y="351"/>
                </a:cubicBezTo>
                <a:cubicBezTo>
                  <a:pt x="24452" y="338"/>
                  <a:pt x="24452" y="317"/>
                  <a:pt x="24465" y="306"/>
                </a:cubicBezTo>
                <a:lnTo>
                  <a:pt x="24757" y="15"/>
                </a:lnTo>
                <a:cubicBezTo>
                  <a:pt x="24770" y="2"/>
                  <a:pt x="24791" y="2"/>
                  <a:pt x="24801" y="15"/>
                </a:cubicBezTo>
                <a:cubicBezTo>
                  <a:pt x="24814" y="27"/>
                  <a:pt x="24814" y="49"/>
                  <a:pt x="24801" y="59"/>
                </a:cubicBezTo>
                <a:lnTo>
                  <a:pt x="24509" y="351"/>
                </a:lnTo>
                <a:cubicBezTo>
                  <a:pt x="24505" y="355"/>
                  <a:pt x="24497" y="359"/>
                  <a:pt x="24488" y="359"/>
                </a:cubicBezTo>
                <a:close/>
                <a:moveTo>
                  <a:pt x="23907" y="359"/>
                </a:moveTo>
                <a:cubicBezTo>
                  <a:pt x="23898" y="359"/>
                  <a:pt x="23890" y="357"/>
                  <a:pt x="23883" y="351"/>
                </a:cubicBezTo>
                <a:cubicBezTo>
                  <a:pt x="23871" y="338"/>
                  <a:pt x="23871" y="317"/>
                  <a:pt x="23883" y="306"/>
                </a:cubicBezTo>
                <a:lnTo>
                  <a:pt x="24175" y="15"/>
                </a:lnTo>
                <a:cubicBezTo>
                  <a:pt x="24188" y="2"/>
                  <a:pt x="24209" y="2"/>
                  <a:pt x="24220" y="15"/>
                </a:cubicBezTo>
                <a:cubicBezTo>
                  <a:pt x="24232" y="27"/>
                  <a:pt x="24232" y="49"/>
                  <a:pt x="24220" y="59"/>
                </a:cubicBezTo>
                <a:lnTo>
                  <a:pt x="23930" y="351"/>
                </a:lnTo>
                <a:cubicBezTo>
                  <a:pt x="23923" y="355"/>
                  <a:pt x="23915" y="359"/>
                  <a:pt x="23907" y="359"/>
                </a:cubicBezTo>
                <a:close/>
                <a:moveTo>
                  <a:pt x="23325" y="359"/>
                </a:moveTo>
                <a:cubicBezTo>
                  <a:pt x="23316" y="359"/>
                  <a:pt x="23308" y="357"/>
                  <a:pt x="23301" y="351"/>
                </a:cubicBezTo>
                <a:cubicBezTo>
                  <a:pt x="23289" y="338"/>
                  <a:pt x="23289" y="317"/>
                  <a:pt x="23301" y="306"/>
                </a:cubicBezTo>
                <a:lnTo>
                  <a:pt x="23593" y="15"/>
                </a:lnTo>
                <a:cubicBezTo>
                  <a:pt x="23606" y="2"/>
                  <a:pt x="23627" y="2"/>
                  <a:pt x="23638" y="15"/>
                </a:cubicBezTo>
                <a:cubicBezTo>
                  <a:pt x="23651" y="27"/>
                  <a:pt x="23651" y="49"/>
                  <a:pt x="23638" y="59"/>
                </a:cubicBezTo>
                <a:lnTo>
                  <a:pt x="23346" y="351"/>
                </a:lnTo>
                <a:cubicBezTo>
                  <a:pt x="23342" y="355"/>
                  <a:pt x="23333" y="359"/>
                  <a:pt x="23325" y="359"/>
                </a:cubicBezTo>
                <a:close/>
                <a:moveTo>
                  <a:pt x="22743" y="359"/>
                </a:moveTo>
                <a:cubicBezTo>
                  <a:pt x="22735" y="359"/>
                  <a:pt x="22726" y="357"/>
                  <a:pt x="22720" y="351"/>
                </a:cubicBezTo>
                <a:cubicBezTo>
                  <a:pt x="22707" y="338"/>
                  <a:pt x="22707" y="317"/>
                  <a:pt x="22720" y="306"/>
                </a:cubicBezTo>
                <a:lnTo>
                  <a:pt x="23012" y="15"/>
                </a:lnTo>
                <a:cubicBezTo>
                  <a:pt x="23024" y="2"/>
                  <a:pt x="23046" y="2"/>
                  <a:pt x="23056" y="15"/>
                </a:cubicBezTo>
                <a:cubicBezTo>
                  <a:pt x="23069" y="27"/>
                  <a:pt x="23069" y="49"/>
                  <a:pt x="23056" y="59"/>
                </a:cubicBezTo>
                <a:lnTo>
                  <a:pt x="22764" y="351"/>
                </a:lnTo>
                <a:cubicBezTo>
                  <a:pt x="22758" y="355"/>
                  <a:pt x="22751" y="359"/>
                  <a:pt x="22743" y="359"/>
                </a:cubicBezTo>
                <a:close/>
                <a:moveTo>
                  <a:pt x="22159" y="359"/>
                </a:moveTo>
                <a:cubicBezTo>
                  <a:pt x="22151" y="359"/>
                  <a:pt x="22142" y="357"/>
                  <a:pt x="22136" y="351"/>
                </a:cubicBezTo>
                <a:cubicBezTo>
                  <a:pt x="22123" y="338"/>
                  <a:pt x="22123" y="317"/>
                  <a:pt x="22136" y="306"/>
                </a:cubicBezTo>
                <a:lnTo>
                  <a:pt x="22428" y="15"/>
                </a:lnTo>
                <a:cubicBezTo>
                  <a:pt x="22440" y="2"/>
                  <a:pt x="22462" y="2"/>
                  <a:pt x="22472" y="15"/>
                </a:cubicBezTo>
                <a:cubicBezTo>
                  <a:pt x="22485" y="27"/>
                  <a:pt x="22485" y="49"/>
                  <a:pt x="22472" y="59"/>
                </a:cubicBezTo>
                <a:lnTo>
                  <a:pt x="22180" y="351"/>
                </a:lnTo>
                <a:cubicBezTo>
                  <a:pt x="22176" y="355"/>
                  <a:pt x="22168" y="359"/>
                  <a:pt x="22159" y="359"/>
                </a:cubicBezTo>
                <a:close/>
                <a:moveTo>
                  <a:pt x="21577" y="359"/>
                </a:moveTo>
                <a:cubicBezTo>
                  <a:pt x="21569" y="359"/>
                  <a:pt x="21560" y="357"/>
                  <a:pt x="21554" y="351"/>
                </a:cubicBezTo>
                <a:cubicBezTo>
                  <a:pt x="21541" y="338"/>
                  <a:pt x="21541" y="317"/>
                  <a:pt x="21554" y="306"/>
                </a:cubicBezTo>
                <a:lnTo>
                  <a:pt x="21846" y="15"/>
                </a:lnTo>
                <a:cubicBezTo>
                  <a:pt x="21859" y="2"/>
                  <a:pt x="21880" y="2"/>
                  <a:pt x="21890" y="15"/>
                </a:cubicBezTo>
                <a:cubicBezTo>
                  <a:pt x="21903" y="27"/>
                  <a:pt x="21903" y="49"/>
                  <a:pt x="21890" y="59"/>
                </a:cubicBezTo>
                <a:lnTo>
                  <a:pt x="21598" y="351"/>
                </a:lnTo>
                <a:cubicBezTo>
                  <a:pt x="21594" y="355"/>
                  <a:pt x="21586" y="359"/>
                  <a:pt x="21577" y="359"/>
                </a:cubicBezTo>
                <a:close/>
                <a:moveTo>
                  <a:pt x="20996" y="359"/>
                </a:moveTo>
                <a:cubicBezTo>
                  <a:pt x="20987" y="359"/>
                  <a:pt x="20979" y="357"/>
                  <a:pt x="20972" y="351"/>
                </a:cubicBezTo>
                <a:cubicBezTo>
                  <a:pt x="20960" y="338"/>
                  <a:pt x="20960" y="317"/>
                  <a:pt x="20972" y="306"/>
                </a:cubicBezTo>
                <a:lnTo>
                  <a:pt x="21264" y="15"/>
                </a:lnTo>
                <a:cubicBezTo>
                  <a:pt x="21277" y="2"/>
                  <a:pt x="21298" y="2"/>
                  <a:pt x="21309" y="15"/>
                </a:cubicBezTo>
                <a:cubicBezTo>
                  <a:pt x="21321" y="27"/>
                  <a:pt x="21321" y="49"/>
                  <a:pt x="21309" y="59"/>
                </a:cubicBezTo>
                <a:lnTo>
                  <a:pt x="21017" y="351"/>
                </a:lnTo>
                <a:cubicBezTo>
                  <a:pt x="21012" y="355"/>
                  <a:pt x="21004" y="359"/>
                  <a:pt x="20996" y="359"/>
                </a:cubicBezTo>
                <a:close/>
                <a:moveTo>
                  <a:pt x="20414" y="359"/>
                </a:moveTo>
                <a:cubicBezTo>
                  <a:pt x="20405" y="359"/>
                  <a:pt x="20397" y="357"/>
                  <a:pt x="20390" y="351"/>
                </a:cubicBezTo>
                <a:cubicBezTo>
                  <a:pt x="20378" y="338"/>
                  <a:pt x="20378" y="317"/>
                  <a:pt x="20390" y="306"/>
                </a:cubicBezTo>
                <a:lnTo>
                  <a:pt x="20682" y="15"/>
                </a:lnTo>
                <a:cubicBezTo>
                  <a:pt x="20695" y="2"/>
                  <a:pt x="20716" y="2"/>
                  <a:pt x="20727" y="15"/>
                </a:cubicBezTo>
                <a:cubicBezTo>
                  <a:pt x="20740" y="27"/>
                  <a:pt x="20740" y="49"/>
                  <a:pt x="20727" y="59"/>
                </a:cubicBezTo>
                <a:lnTo>
                  <a:pt x="20435" y="351"/>
                </a:lnTo>
                <a:cubicBezTo>
                  <a:pt x="20431" y="355"/>
                  <a:pt x="20422" y="359"/>
                  <a:pt x="20414" y="359"/>
                </a:cubicBezTo>
                <a:close/>
                <a:moveTo>
                  <a:pt x="19832" y="359"/>
                </a:moveTo>
                <a:cubicBezTo>
                  <a:pt x="19824" y="359"/>
                  <a:pt x="19815" y="357"/>
                  <a:pt x="19809" y="351"/>
                </a:cubicBezTo>
                <a:cubicBezTo>
                  <a:pt x="19796" y="338"/>
                  <a:pt x="19796" y="317"/>
                  <a:pt x="19809" y="306"/>
                </a:cubicBezTo>
                <a:lnTo>
                  <a:pt x="20101" y="15"/>
                </a:lnTo>
                <a:cubicBezTo>
                  <a:pt x="20113" y="2"/>
                  <a:pt x="20134" y="2"/>
                  <a:pt x="20145" y="15"/>
                </a:cubicBezTo>
                <a:cubicBezTo>
                  <a:pt x="20158" y="27"/>
                  <a:pt x="20158" y="49"/>
                  <a:pt x="20145" y="59"/>
                </a:cubicBezTo>
                <a:lnTo>
                  <a:pt x="19853" y="351"/>
                </a:lnTo>
                <a:cubicBezTo>
                  <a:pt x="19847" y="355"/>
                  <a:pt x="19838" y="359"/>
                  <a:pt x="19832" y="359"/>
                </a:cubicBezTo>
                <a:close/>
                <a:moveTo>
                  <a:pt x="19248" y="359"/>
                </a:moveTo>
                <a:cubicBezTo>
                  <a:pt x="19240" y="359"/>
                  <a:pt x="19231" y="357"/>
                  <a:pt x="19225" y="351"/>
                </a:cubicBezTo>
                <a:cubicBezTo>
                  <a:pt x="19212" y="338"/>
                  <a:pt x="19212" y="317"/>
                  <a:pt x="19225" y="306"/>
                </a:cubicBezTo>
                <a:lnTo>
                  <a:pt x="19517" y="15"/>
                </a:lnTo>
                <a:cubicBezTo>
                  <a:pt x="19529" y="2"/>
                  <a:pt x="19551" y="2"/>
                  <a:pt x="19561" y="15"/>
                </a:cubicBezTo>
                <a:cubicBezTo>
                  <a:pt x="19574" y="27"/>
                  <a:pt x="19574" y="49"/>
                  <a:pt x="19561" y="59"/>
                </a:cubicBezTo>
                <a:lnTo>
                  <a:pt x="19269" y="351"/>
                </a:lnTo>
                <a:cubicBezTo>
                  <a:pt x="19265" y="355"/>
                  <a:pt x="19257" y="359"/>
                  <a:pt x="19248" y="359"/>
                </a:cubicBezTo>
                <a:close/>
                <a:moveTo>
                  <a:pt x="18667" y="359"/>
                </a:moveTo>
                <a:cubicBezTo>
                  <a:pt x="18659" y="359"/>
                  <a:pt x="18650" y="357"/>
                  <a:pt x="18644" y="351"/>
                </a:cubicBezTo>
                <a:cubicBezTo>
                  <a:pt x="18631" y="338"/>
                  <a:pt x="18631" y="317"/>
                  <a:pt x="18644" y="306"/>
                </a:cubicBezTo>
                <a:lnTo>
                  <a:pt x="18935" y="15"/>
                </a:lnTo>
                <a:cubicBezTo>
                  <a:pt x="18948" y="2"/>
                  <a:pt x="18969" y="2"/>
                  <a:pt x="18979" y="15"/>
                </a:cubicBezTo>
                <a:cubicBezTo>
                  <a:pt x="18992" y="27"/>
                  <a:pt x="18992" y="49"/>
                  <a:pt x="18979" y="59"/>
                </a:cubicBezTo>
                <a:lnTo>
                  <a:pt x="18688" y="351"/>
                </a:lnTo>
                <a:cubicBezTo>
                  <a:pt x="18684" y="355"/>
                  <a:pt x="18676" y="359"/>
                  <a:pt x="18667" y="359"/>
                </a:cubicBezTo>
                <a:close/>
                <a:moveTo>
                  <a:pt x="18086" y="359"/>
                </a:moveTo>
                <a:cubicBezTo>
                  <a:pt x="18077" y="359"/>
                  <a:pt x="18069" y="357"/>
                  <a:pt x="18062" y="351"/>
                </a:cubicBezTo>
                <a:cubicBezTo>
                  <a:pt x="18050" y="338"/>
                  <a:pt x="18050" y="317"/>
                  <a:pt x="18062" y="306"/>
                </a:cubicBezTo>
                <a:lnTo>
                  <a:pt x="18354" y="15"/>
                </a:lnTo>
                <a:cubicBezTo>
                  <a:pt x="18367" y="2"/>
                  <a:pt x="18388" y="2"/>
                  <a:pt x="18399" y="15"/>
                </a:cubicBezTo>
                <a:cubicBezTo>
                  <a:pt x="18411" y="27"/>
                  <a:pt x="18411" y="49"/>
                  <a:pt x="18399" y="59"/>
                </a:cubicBezTo>
                <a:lnTo>
                  <a:pt x="18107" y="351"/>
                </a:lnTo>
                <a:cubicBezTo>
                  <a:pt x="18102" y="355"/>
                  <a:pt x="18094" y="359"/>
                  <a:pt x="18086" y="359"/>
                </a:cubicBezTo>
                <a:close/>
                <a:moveTo>
                  <a:pt x="17504" y="359"/>
                </a:moveTo>
                <a:cubicBezTo>
                  <a:pt x="17495" y="359"/>
                  <a:pt x="17487" y="357"/>
                  <a:pt x="17480" y="351"/>
                </a:cubicBezTo>
                <a:cubicBezTo>
                  <a:pt x="17468" y="338"/>
                  <a:pt x="17468" y="317"/>
                  <a:pt x="17480" y="306"/>
                </a:cubicBezTo>
                <a:lnTo>
                  <a:pt x="17772" y="15"/>
                </a:lnTo>
                <a:cubicBezTo>
                  <a:pt x="17785" y="2"/>
                  <a:pt x="17806" y="2"/>
                  <a:pt x="17817" y="15"/>
                </a:cubicBezTo>
                <a:cubicBezTo>
                  <a:pt x="17830" y="27"/>
                  <a:pt x="17830" y="49"/>
                  <a:pt x="17817" y="59"/>
                </a:cubicBezTo>
                <a:lnTo>
                  <a:pt x="17525" y="351"/>
                </a:lnTo>
                <a:cubicBezTo>
                  <a:pt x="17519" y="355"/>
                  <a:pt x="17512" y="359"/>
                  <a:pt x="17504" y="359"/>
                </a:cubicBezTo>
                <a:close/>
                <a:moveTo>
                  <a:pt x="16922" y="359"/>
                </a:moveTo>
                <a:cubicBezTo>
                  <a:pt x="16913" y="359"/>
                  <a:pt x="16905" y="357"/>
                  <a:pt x="16899" y="351"/>
                </a:cubicBezTo>
                <a:cubicBezTo>
                  <a:pt x="16886" y="338"/>
                  <a:pt x="16886" y="317"/>
                  <a:pt x="16899" y="306"/>
                </a:cubicBezTo>
                <a:lnTo>
                  <a:pt x="17191" y="15"/>
                </a:lnTo>
                <a:cubicBezTo>
                  <a:pt x="17203" y="2"/>
                  <a:pt x="17224" y="2"/>
                  <a:pt x="17235" y="15"/>
                </a:cubicBezTo>
                <a:cubicBezTo>
                  <a:pt x="17248" y="27"/>
                  <a:pt x="17248" y="49"/>
                  <a:pt x="17235" y="59"/>
                </a:cubicBezTo>
                <a:lnTo>
                  <a:pt x="16943" y="351"/>
                </a:lnTo>
                <a:cubicBezTo>
                  <a:pt x="16937" y="355"/>
                  <a:pt x="16928" y="359"/>
                  <a:pt x="16922" y="359"/>
                </a:cubicBezTo>
                <a:close/>
                <a:moveTo>
                  <a:pt x="16338" y="359"/>
                </a:moveTo>
                <a:cubicBezTo>
                  <a:pt x="16330" y="359"/>
                  <a:pt x="16321" y="357"/>
                  <a:pt x="16315" y="351"/>
                </a:cubicBezTo>
                <a:cubicBezTo>
                  <a:pt x="16302" y="338"/>
                  <a:pt x="16302" y="317"/>
                  <a:pt x="16315" y="306"/>
                </a:cubicBezTo>
                <a:lnTo>
                  <a:pt x="16607" y="15"/>
                </a:lnTo>
                <a:cubicBezTo>
                  <a:pt x="16619" y="2"/>
                  <a:pt x="16641" y="2"/>
                  <a:pt x="16651" y="15"/>
                </a:cubicBezTo>
                <a:cubicBezTo>
                  <a:pt x="16664" y="27"/>
                  <a:pt x="16664" y="49"/>
                  <a:pt x="16651" y="59"/>
                </a:cubicBezTo>
                <a:lnTo>
                  <a:pt x="16359" y="351"/>
                </a:lnTo>
                <a:cubicBezTo>
                  <a:pt x="16355" y="355"/>
                  <a:pt x="16347" y="359"/>
                  <a:pt x="16338" y="359"/>
                </a:cubicBezTo>
                <a:close/>
                <a:moveTo>
                  <a:pt x="15756" y="359"/>
                </a:moveTo>
                <a:cubicBezTo>
                  <a:pt x="15748" y="359"/>
                  <a:pt x="15739" y="357"/>
                  <a:pt x="15733" y="351"/>
                </a:cubicBezTo>
                <a:cubicBezTo>
                  <a:pt x="15720" y="338"/>
                  <a:pt x="15720" y="317"/>
                  <a:pt x="15733" y="306"/>
                </a:cubicBezTo>
                <a:lnTo>
                  <a:pt x="16025" y="15"/>
                </a:lnTo>
                <a:cubicBezTo>
                  <a:pt x="16038" y="2"/>
                  <a:pt x="16059" y="2"/>
                  <a:pt x="16069" y="15"/>
                </a:cubicBezTo>
                <a:cubicBezTo>
                  <a:pt x="16082" y="27"/>
                  <a:pt x="16082" y="49"/>
                  <a:pt x="16069" y="59"/>
                </a:cubicBezTo>
                <a:lnTo>
                  <a:pt x="15777" y="351"/>
                </a:lnTo>
                <a:cubicBezTo>
                  <a:pt x="15773" y="355"/>
                  <a:pt x="15765" y="359"/>
                  <a:pt x="15756" y="359"/>
                </a:cubicBezTo>
                <a:close/>
                <a:moveTo>
                  <a:pt x="15174" y="359"/>
                </a:moveTo>
                <a:cubicBezTo>
                  <a:pt x="15166" y="359"/>
                  <a:pt x="15158" y="357"/>
                  <a:pt x="15151" y="351"/>
                </a:cubicBezTo>
                <a:cubicBezTo>
                  <a:pt x="15139" y="338"/>
                  <a:pt x="15139" y="317"/>
                  <a:pt x="15151" y="306"/>
                </a:cubicBezTo>
                <a:lnTo>
                  <a:pt x="15443" y="15"/>
                </a:lnTo>
                <a:cubicBezTo>
                  <a:pt x="15456" y="2"/>
                  <a:pt x="15477" y="2"/>
                  <a:pt x="15488" y="15"/>
                </a:cubicBezTo>
                <a:cubicBezTo>
                  <a:pt x="15500" y="27"/>
                  <a:pt x="15500" y="49"/>
                  <a:pt x="15488" y="59"/>
                </a:cubicBezTo>
                <a:lnTo>
                  <a:pt x="15196" y="351"/>
                </a:lnTo>
                <a:cubicBezTo>
                  <a:pt x="15191" y="355"/>
                  <a:pt x="15183" y="359"/>
                  <a:pt x="15174" y="359"/>
                </a:cubicBezTo>
                <a:close/>
                <a:moveTo>
                  <a:pt x="14593" y="359"/>
                </a:moveTo>
                <a:cubicBezTo>
                  <a:pt x="14584" y="359"/>
                  <a:pt x="14576" y="357"/>
                  <a:pt x="14569" y="351"/>
                </a:cubicBezTo>
                <a:cubicBezTo>
                  <a:pt x="14557" y="338"/>
                  <a:pt x="14557" y="317"/>
                  <a:pt x="14569" y="306"/>
                </a:cubicBezTo>
                <a:lnTo>
                  <a:pt x="14861" y="15"/>
                </a:lnTo>
                <a:cubicBezTo>
                  <a:pt x="14874" y="2"/>
                  <a:pt x="14895" y="2"/>
                  <a:pt x="14906" y="15"/>
                </a:cubicBezTo>
                <a:cubicBezTo>
                  <a:pt x="14919" y="27"/>
                  <a:pt x="14919" y="49"/>
                  <a:pt x="14906" y="59"/>
                </a:cubicBezTo>
                <a:lnTo>
                  <a:pt x="14614" y="351"/>
                </a:lnTo>
                <a:cubicBezTo>
                  <a:pt x="14608" y="355"/>
                  <a:pt x="14601" y="359"/>
                  <a:pt x="14593" y="359"/>
                </a:cubicBezTo>
                <a:close/>
                <a:moveTo>
                  <a:pt x="14009" y="359"/>
                </a:moveTo>
                <a:cubicBezTo>
                  <a:pt x="14000" y="359"/>
                  <a:pt x="13992" y="357"/>
                  <a:pt x="13986" y="351"/>
                </a:cubicBezTo>
                <a:cubicBezTo>
                  <a:pt x="13973" y="338"/>
                  <a:pt x="13973" y="317"/>
                  <a:pt x="13986" y="306"/>
                </a:cubicBezTo>
                <a:lnTo>
                  <a:pt x="14278" y="15"/>
                </a:lnTo>
                <a:cubicBezTo>
                  <a:pt x="14290" y="2"/>
                  <a:pt x="14311" y="2"/>
                  <a:pt x="14322" y="15"/>
                </a:cubicBezTo>
                <a:cubicBezTo>
                  <a:pt x="14335" y="27"/>
                  <a:pt x="14335" y="49"/>
                  <a:pt x="14322" y="59"/>
                </a:cubicBezTo>
                <a:lnTo>
                  <a:pt x="14030" y="351"/>
                </a:lnTo>
                <a:cubicBezTo>
                  <a:pt x="14026" y="355"/>
                  <a:pt x="14017" y="359"/>
                  <a:pt x="14009" y="359"/>
                </a:cubicBezTo>
                <a:close/>
                <a:moveTo>
                  <a:pt x="13427" y="359"/>
                </a:moveTo>
                <a:cubicBezTo>
                  <a:pt x="13419" y="359"/>
                  <a:pt x="13410" y="357"/>
                  <a:pt x="13404" y="351"/>
                </a:cubicBezTo>
                <a:cubicBezTo>
                  <a:pt x="13391" y="338"/>
                  <a:pt x="13391" y="317"/>
                  <a:pt x="13404" y="306"/>
                </a:cubicBezTo>
                <a:lnTo>
                  <a:pt x="13696" y="15"/>
                </a:lnTo>
                <a:cubicBezTo>
                  <a:pt x="13708" y="2"/>
                  <a:pt x="13730" y="2"/>
                  <a:pt x="13740" y="15"/>
                </a:cubicBezTo>
                <a:cubicBezTo>
                  <a:pt x="13753" y="27"/>
                  <a:pt x="13753" y="49"/>
                  <a:pt x="13740" y="59"/>
                </a:cubicBezTo>
                <a:lnTo>
                  <a:pt x="13448" y="351"/>
                </a:lnTo>
                <a:cubicBezTo>
                  <a:pt x="13444" y="355"/>
                  <a:pt x="13436" y="359"/>
                  <a:pt x="13427" y="359"/>
                </a:cubicBezTo>
                <a:close/>
                <a:moveTo>
                  <a:pt x="12845" y="359"/>
                </a:moveTo>
                <a:cubicBezTo>
                  <a:pt x="12837" y="359"/>
                  <a:pt x="12828" y="357"/>
                  <a:pt x="12822" y="351"/>
                </a:cubicBezTo>
                <a:cubicBezTo>
                  <a:pt x="12809" y="338"/>
                  <a:pt x="12809" y="317"/>
                  <a:pt x="12822" y="306"/>
                </a:cubicBezTo>
                <a:lnTo>
                  <a:pt x="13114" y="15"/>
                </a:lnTo>
                <a:cubicBezTo>
                  <a:pt x="13127" y="2"/>
                  <a:pt x="13148" y="2"/>
                  <a:pt x="13158" y="15"/>
                </a:cubicBezTo>
                <a:cubicBezTo>
                  <a:pt x="13171" y="27"/>
                  <a:pt x="13171" y="49"/>
                  <a:pt x="13158" y="59"/>
                </a:cubicBezTo>
                <a:lnTo>
                  <a:pt x="12866" y="351"/>
                </a:lnTo>
                <a:cubicBezTo>
                  <a:pt x="12862" y="355"/>
                  <a:pt x="12854" y="359"/>
                  <a:pt x="12845" y="359"/>
                </a:cubicBezTo>
                <a:close/>
                <a:moveTo>
                  <a:pt x="12263" y="359"/>
                </a:moveTo>
                <a:cubicBezTo>
                  <a:pt x="12255" y="359"/>
                  <a:pt x="12247" y="357"/>
                  <a:pt x="12240" y="351"/>
                </a:cubicBezTo>
                <a:cubicBezTo>
                  <a:pt x="12228" y="338"/>
                  <a:pt x="12228" y="317"/>
                  <a:pt x="12240" y="306"/>
                </a:cubicBezTo>
                <a:lnTo>
                  <a:pt x="12532" y="15"/>
                </a:lnTo>
                <a:cubicBezTo>
                  <a:pt x="12545" y="2"/>
                  <a:pt x="12566" y="2"/>
                  <a:pt x="12577" y="15"/>
                </a:cubicBezTo>
                <a:cubicBezTo>
                  <a:pt x="12589" y="27"/>
                  <a:pt x="12589" y="49"/>
                  <a:pt x="12577" y="59"/>
                </a:cubicBezTo>
                <a:lnTo>
                  <a:pt x="12285" y="351"/>
                </a:lnTo>
                <a:cubicBezTo>
                  <a:pt x="12280" y="355"/>
                  <a:pt x="12272" y="359"/>
                  <a:pt x="12263" y="359"/>
                </a:cubicBezTo>
                <a:close/>
                <a:moveTo>
                  <a:pt x="11682" y="359"/>
                </a:moveTo>
                <a:cubicBezTo>
                  <a:pt x="11673" y="359"/>
                  <a:pt x="11665" y="357"/>
                  <a:pt x="11658" y="351"/>
                </a:cubicBezTo>
                <a:cubicBezTo>
                  <a:pt x="11646" y="338"/>
                  <a:pt x="11646" y="317"/>
                  <a:pt x="11658" y="306"/>
                </a:cubicBezTo>
                <a:lnTo>
                  <a:pt x="11950" y="15"/>
                </a:lnTo>
                <a:cubicBezTo>
                  <a:pt x="11963" y="2"/>
                  <a:pt x="11984" y="2"/>
                  <a:pt x="11995" y="15"/>
                </a:cubicBezTo>
                <a:cubicBezTo>
                  <a:pt x="12007" y="27"/>
                  <a:pt x="12007" y="49"/>
                  <a:pt x="11995" y="59"/>
                </a:cubicBezTo>
                <a:lnTo>
                  <a:pt x="11703" y="351"/>
                </a:lnTo>
                <a:cubicBezTo>
                  <a:pt x="11697" y="355"/>
                  <a:pt x="11688" y="359"/>
                  <a:pt x="11682" y="359"/>
                </a:cubicBezTo>
                <a:close/>
                <a:moveTo>
                  <a:pt x="11098" y="359"/>
                </a:moveTo>
                <a:cubicBezTo>
                  <a:pt x="11089" y="359"/>
                  <a:pt x="11081" y="357"/>
                  <a:pt x="11075" y="351"/>
                </a:cubicBezTo>
                <a:cubicBezTo>
                  <a:pt x="11062" y="338"/>
                  <a:pt x="11062" y="317"/>
                  <a:pt x="11075" y="306"/>
                </a:cubicBezTo>
                <a:lnTo>
                  <a:pt x="11366" y="15"/>
                </a:lnTo>
                <a:cubicBezTo>
                  <a:pt x="11379" y="2"/>
                  <a:pt x="11400" y="2"/>
                  <a:pt x="11411" y="15"/>
                </a:cubicBezTo>
                <a:cubicBezTo>
                  <a:pt x="11424" y="27"/>
                  <a:pt x="11424" y="49"/>
                  <a:pt x="11411" y="59"/>
                </a:cubicBezTo>
                <a:lnTo>
                  <a:pt x="11119" y="351"/>
                </a:lnTo>
                <a:cubicBezTo>
                  <a:pt x="11115" y="355"/>
                  <a:pt x="11106" y="359"/>
                  <a:pt x="11098" y="359"/>
                </a:cubicBezTo>
                <a:close/>
                <a:moveTo>
                  <a:pt x="10516" y="359"/>
                </a:moveTo>
                <a:cubicBezTo>
                  <a:pt x="10508" y="359"/>
                  <a:pt x="10499" y="357"/>
                  <a:pt x="10493" y="351"/>
                </a:cubicBezTo>
                <a:cubicBezTo>
                  <a:pt x="10480" y="338"/>
                  <a:pt x="10480" y="317"/>
                  <a:pt x="10493" y="306"/>
                </a:cubicBezTo>
                <a:lnTo>
                  <a:pt x="10785" y="15"/>
                </a:lnTo>
                <a:cubicBezTo>
                  <a:pt x="10797" y="2"/>
                  <a:pt x="10819" y="2"/>
                  <a:pt x="10829" y="15"/>
                </a:cubicBezTo>
                <a:cubicBezTo>
                  <a:pt x="10842" y="27"/>
                  <a:pt x="10842" y="49"/>
                  <a:pt x="10829" y="59"/>
                </a:cubicBezTo>
                <a:lnTo>
                  <a:pt x="10539" y="351"/>
                </a:lnTo>
                <a:cubicBezTo>
                  <a:pt x="10533" y="355"/>
                  <a:pt x="10524" y="359"/>
                  <a:pt x="10516" y="359"/>
                </a:cubicBezTo>
                <a:close/>
                <a:moveTo>
                  <a:pt x="9934" y="359"/>
                </a:moveTo>
                <a:cubicBezTo>
                  <a:pt x="9926" y="359"/>
                  <a:pt x="9917" y="357"/>
                  <a:pt x="9911" y="351"/>
                </a:cubicBezTo>
                <a:cubicBezTo>
                  <a:pt x="9898" y="338"/>
                  <a:pt x="9898" y="317"/>
                  <a:pt x="9911" y="306"/>
                </a:cubicBezTo>
                <a:lnTo>
                  <a:pt x="10203" y="15"/>
                </a:lnTo>
                <a:cubicBezTo>
                  <a:pt x="10216" y="2"/>
                  <a:pt x="10237" y="2"/>
                  <a:pt x="10247" y="15"/>
                </a:cubicBezTo>
                <a:cubicBezTo>
                  <a:pt x="10260" y="27"/>
                  <a:pt x="10260" y="49"/>
                  <a:pt x="10247" y="59"/>
                </a:cubicBezTo>
                <a:lnTo>
                  <a:pt x="9955" y="351"/>
                </a:lnTo>
                <a:cubicBezTo>
                  <a:pt x="9951" y="355"/>
                  <a:pt x="9943" y="359"/>
                  <a:pt x="9934" y="359"/>
                </a:cubicBezTo>
                <a:close/>
                <a:moveTo>
                  <a:pt x="9352" y="359"/>
                </a:moveTo>
                <a:cubicBezTo>
                  <a:pt x="9344" y="359"/>
                  <a:pt x="9336" y="357"/>
                  <a:pt x="9329" y="351"/>
                </a:cubicBezTo>
                <a:cubicBezTo>
                  <a:pt x="9317" y="338"/>
                  <a:pt x="9317" y="317"/>
                  <a:pt x="9329" y="306"/>
                </a:cubicBezTo>
                <a:lnTo>
                  <a:pt x="9621" y="15"/>
                </a:lnTo>
                <a:cubicBezTo>
                  <a:pt x="9634" y="2"/>
                  <a:pt x="9655" y="2"/>
                  <a:pt x="9666" y="15"/>
                </a:cubicBezTo>
                <a:cubicBezTo>
                  <a:pt x="9678" y="27"/>
                  <a:pt x="9678" y="49"/>
                  <a:pt x="9666" y="59"/>
                </a:cubicBezTo>
                <a:lnTo>
                  <a:pt x="9374" y="351"/>
                </a:lnTo>
                <a:cubicBezTo>
                  <a:pt x="9367" y="355"/>
                  <a:pt x="9361" y="359"/>
                  <a:pt x="9352" y="359"/>
                </a:cubicBezTo>
                <a:close/>
                <a:moveTo>
                  <a:pt x="8769" y="359"/>
                </a:moveTo>
                <a:cubicBezTo>
                  <a:pt x="8760" y="359"/>
                  <a:pt x="8752" y="357"/>
                  <a:pt x="8745" y="351"/>
                </a:cubicBezTo>
                <a:cubicBezTo>
                  <a:pt x="8733" y="338"/>
                  <a:pt x="8733" y="317"/>
                  <a:pt x="8745" y="306"/>
                </a:cubicBezTo>
                <a:lnTo>
                  <a:pt x="9037" y="13"/>
                </a:lnTo>
                <a:cubicBezTo>
                  <a:pt x="9050" y="0"/>
                  <a:pt x="9071" y="0"/>
                  <a:pt x="9082" y="13"/>
                </a:cubicBezTo>
                <a:cubicBezTo>
                  <a:pt x="9094" y="25"/>
                  <a:pt x="9094" y="46"/>
                  <a:pt x="9082" y="57"/>
                </a:cubicBezTo>
                <a:lnTo>
                  <a:pt x="8790" y="349"/>
                </a:lnTo>
                <a:cubicBezTo>
                  <a:pt x="8785" y="355"/>
                  <a:pt x="8777" y="359"/>
                  <a:pt x="8769" y="359"/>
                </a:cubicBezTo>
                <a:close/>
                <a:moveTo>
                  <a:pt x="8187" y="359"/>
                </a:moveTo>
                <a:cubicBezTo>
                  <a:pt x="8178" y="359"/>
                  <a:pt x="8170" y="357"/>
                  <a:pt x="8164" y="351"/>
                </a:cubicBezTo>
                <a:cubicBezTo>
                  <a:pt x="8151" y="338"/>
                  <a:pt x="8151" y="317"/>
                  <a:pt x="8164" y="306"/>
                </a:cubicBezTo>
                <a:lnTo>
                  <a:pt x="8455" y="15"/>
                </a:lnTo>
                <a:cubicBezTo>
                  <a:pt x="8468" y="2"/>
                  <a:pt x="8489" y="2"/>
                  <a:pt x="8500" y="15"/>
                </a:cubicBezTo>
                <a:cubicBezTo>
                  <a:pt x="8513" y="27"/>
                  <a:pt x="8513" y="49"/>
                  <a:pt x="8500" y="59"/>
                </a:cubicBezTo>
                <a:lnTo>
                  <a:pt x="8208" y="351"/>
                </a:lnTo>
                <a:cubicBezTo>
                  <a:pt x="8204" y="355"/>
                  <a:pt x="8195" y="359"/>
                  <a:pt x="8187" y="359"/>
                </a:cubicBezTo>
                <a:close/>
                <a:moveTo>
                  <a:pt x="7605" y="359"/>
                </a:moveTo>
                <a:cubicBezTo>
                  <a:pt x="7597" y="359"/>
                  <a:pt x="7588" y="357"/>
                  <a:pt x="7582" y="351"/>
                </a:cubicBezTo>
                <a:cubicBezTo>
                  <a:pt x="7569" y="338"/>
                  <a:pt x="7569" y="317"/>
                  <a:pt x="7582" y="306"/>
                </a:cubicBezTo>
                <a:lnTo>
                  <a:pt x="7874" y="13"/>
                </a:lnTo>
                <a:cubicBezTo>
                  <a:pt x="7886" y="0"/>
                  <a:pt x="7908" y="0"/>
                  <a:pt x="7918" y="13"/>
                </a:cubicBezTo>
                <a:cubicBezTo>
                  <a:pt x="7931" y="25"/>
                  <a:pt x="7931" y="46"/>
                  <a:pt x="7918" y="57"/>
                </a:cubicBezTo>
                <a:lnTo>
                  <a:pt x="7626" y="349"/>
                </a:lnTo>
                <a:cubicBezTo>
                  <a:pt x="7622" y="355"/>
                  <a:pt x="7613" y="359"/>
                  <a:pt x="7605" y="359"/>
                </a:cubicBezTo>
                <a:close/>
                <a:moveTo>
                  <a:pt x="7023" y="359"/>
                </a:moveTo>
                <a:cubicBezTo>
                  <a:pt x="7015" y="359"/>
                  <a:pt x="7006" y="357"/>
                  <a:pt x="7000" y="351"/>
                </a:cubicBezTo>
                <a:cubicBezTo>
                  <a:pt x="6987" y="338"/>
                  <a:pt x="6987" y="317"/>
                  <a:pt x="7000" y="306"/>
                </a:cubicBezTo>
                <a:lnTo>
                  <a:pt x="7292" y="15"/>
                </a:lnTo>
                <a:cubicBezTo>
                  <a:pt x="7305" y="2"/>
                  <a:pt x="7326" y="2"/>
                  <a:pt x="7336" y="15"/>
                </a:cubicBezTo>
                <a:cubicBezTo>
                  <a:pt x="7349" y="27"/>
                  <a:pt x="7349" y="49"/>
                  <a:pt x="7336" y="59"/>
                </a:cubicBezTo>
                <a:lnTo>
                  <a:pt x="7044" y="351"/>
                </a:lnTo>
                <a:cubicBezTo>
                  <a:pt x="7040" y="355"/>
                  <a:pt x="7032" y="359"/>
                  <a:pt x="7023" y="359"/>
                </a:cubicBezTo>
                <a:close/>
                <a:moveTo>
                  <a:pt x="6441" y="359"/>
                </a:moveTo>
                <a:cubicBezTo>
                  <a:pt x="6433" y="359"/>
                  <a:pt x="6425" y="357"/>
                  <a:pt x="6418" y="351"/>
                </a:cubicBezTo>
                <a:cubicBezTo>
                  <a:pt x="6405" y="338"/>
                  <a:pt x="6405" y="317"/>
                  <a:pt x="6418" y="306"/>
                </a:cubicBezTo>
                <a:lnTo>
                  <a:pt x="6710" y="15"/>
                </a:lnTo>
                <a:cubicBezTo>
                  <a:pt x="6723" y="2"/>
                  <a:pt x="6744" y="2"/>
                  <a:pt x="6755" y="15"/>
                </a:cubicBezTo>
                <a:cubicBezTo>
                  <a:pt x="6767" y="27"/>
                  <a:pt x="6767" y="49"/>
                  <a:pt x="6755" y="59"/>
                </a:cubicBezTo>
                <a:lnTo>
                  <a:pt x="6463" y="351"/>
                </a:lnTo>
                <a:cubicBezTo>
                  <a:pt x="6456" y="355"/>
                  <a:pt x="6448" y="359"/>
                  <a:pt x="6441" y="359"/>
                </a:cubicBezTo>
                <a:close/>
                <a:moveTo>
                  <a:pt x="5858" y="359"/>
                </a:moveTo>
                <a:cubicBezTo>
                  <a:pt x="5849" y="359"/>
                  <a:pt x="5841" y="357"/>
                  <a:pt x="5834" y="351"/>
                </a:cubicBezTo>
                <a:cubicBezTo>
                  <a:pt x="5822" y="338"/>
                  <a:pt x="5822" y="317"/>
                  <a:pt x="5834" y="306"/>
                </a:cubicBezTo>
                <a:lnTo>
                  <a:pt x="6126" y="15"/>
                </a:lnTo>
                <a:cubicBezTo>
                  <a:pt x="6139" y="2"/>
                  <a:pt x="6160" y="2"/>
                  <a:pt x="6171" y="15"/>
                </a:cubicBezTo>
                <a:cubicBezTo>
                  <a:pt x="6183" y="27"/>
                  <a:pt x="6183" y="49"/>
                  <a:pt x="6171" y="59"/>
                </a:cubicBezTo>
                <a:lnTo>
                  <a:pt x="5879" y="351"/>
                </a:lnTo>
                <a:cubicBezTo>
                  <a:pt x="5874" y="355"/>
                  <a:pt x="5866" y="359"/>
                  <a:pt x="5858" y="359"/>
                </a:cubicBezTo>
                <a:close/>
                <a:moveTo>
                  <a:pt x="5276" y="359"/>
                </a:moveTo>
                <a:cubicBezTo>
                  <a:pt x="5267" y="359"/>
                  <a:pt x="5259" y="357"/>
                  <a:pt x="5253" y="351"/>
                </a:cubicBezTo>
                <a:cubicBezTo>
                  <a:pt x="5240" y="338"/>
                  <a:pt x="5240" y="317"/>
                  <a:pt x="5253" y="306"/>
                </a:cubicBezTo>
                <a:lnTo>
                  <a:pt x="5544" y="15"/>
                </a:lnTo>
                <a:cubicBezTo>
                  <a:pt x="5557" y="2"/>
                  <a:pt x="5578" y="2"/>
                  <a:pt x="5589" y="15"/>
                </a:cubicBezTo>
                <a:cubicBezTo>
                  <a:pt x="5602" y="27"/>
                  <a:pt x="5602" y="49"/>
                  <a:pt x="5589" y="59"/>
                </a:cubicBezTo>
                <a:lnTo>
                  <a:pt x="5297" y="351"/>
                </a:lnTo>
                <a:cubicBezTo>
                  <a:pt x="5293" y="355"/>
                  <a:pt x="5284" y="359"/>
                  <a:pt x="5276" y="359"/>
                </a:cubicBezTo>
                <a:close/>
                <a:moveTo>
                  <a:pt x="4694" y="359"/>
                </a:moveTo>
                <a:cubicBezTo>
                  <a:pt x="4686" y="359"/>
                  <a:pt x="4677" y="357"/>
                  <a:pt x="4671" y="351"/>
                </a:cubicBezTo>
                <a:cubicBezTo>
                  <a:pt x="4658" y="338"/>
                  <a:pt x="4658" y="317"/>
                  <a:pt x="4671" y="306"/>
                </a:cubicBezTo>
                <a:lnTo>
                  <a:pt x="4963" y="15"/>
                </a:lnTo>
                <a:cubicBezTo>
                  <a:pt x="4975" y="2"/>
                  <a:pt x="4997" y="2"/>
                  <a:pt x="5007" y="15"/>
                </a:cubicBezTo>
                <a:cubicBezTo>
                  <a:pt x="5020" y="27"/>
                  <a:pt x="5020" y="49"/>
                  <a:pt x="5007" y="59"/>
                </a:cubicBezTo>
                <a:lnTo>
                  <a:pt x="4715" y="351"/>
                </a:lnTo>
                <a:cubicBezTo>
                  <a:pt x="4711" y="355"/>
                  <a:pt x="4702" y="359"/>
                  <a:pt x="4694" y="359"/>
                </a:cubicBezTo>
                <a:close/>
                <a:moveTo>
                  <a:pt x="4112" y="359"/>
                </a:moveTo>
                <a:cubicBezTo>
                  <a:pt x="4104" y="359"/>
                  <a:pt x="4095" y="357"/>
                  <a:pt x="4089" y="351"/>
                </a:cubicBezTo>
                <a:cubicBezTo>
                  <a:pt x="4076" y="338"/>
                  <a:pt x="4076" y="317"/>
                  <a:pt x="4089" y="306"/>
                </a:cubicBezTo>
                <a:lnTo>
                  <a:pt x="4381" y="15"/>
                </a:lnTo>
                <a:cubicBezTo>
                  <a:pt x="4394" y="2"/>
                  <a:pt x="4415" y="2"/>
                  <a:pt x="4425" y="15"/>
                </a:cubicBezTo>
                <a:cubicBezTo>
                  <a:pt x="4438" y="27"/>
                  <a:pt x="4438" y="49"/>
                  <a:pt x="4425" y="59"/>
                </a:cubicBezTo>
                <a:lnTo>
                  <a:pt x="4133" y="351"/>
                </a:lnTo>
                <a:cubicBezTo>
                  <a:pt x="4127" y="355"/>
                  <a:pt x="4121" y="359"/>
                  <a:pt x="4112" y="359"/>
                </a:cubicBezTo>
                <a:close/>
                <a:moveTo>
                  <a:pt x="3528" y="359"/>
                </a:moveTo>
                <a:cubicBezTo>
                  <a:pt x="3520" y="359"/>
                  <a:pt x="3511" y="357"/>
                  <a:pt x="3505" y="351"/>
                </a:cubicBezTo>
                <a:cubicBezTo>
                  <a:pt x="3492" y="338"/>
                  <a:pt x="3492" y="317"/>
                  <a:pt x="3505" y="306"/>
                </a:cubicBezTo>
                <a:lnTo>
                  <a:pt x="3797" y="15"/>
                </a:lnTo>
                <a:cubicBezTo>
                  <a:pt x="3810" y="2"/>
                  <a:pt x="3831" y="2"/>
                  <a:pt x="3841" y="15"/>
                </a:cubicBezTo>
                <a:cubicBezTo>
                  <a:pt x="3854" y="27"/>
                  <a:pt x="3854" y="49"/>
                  <a:pt x="3841" y="59"/>
                </a:cubicBezTo>
                <a:lnTo>
                  <a:pt x="3549" y="351"/>
                </a:lnTo>
                <a:cubicBezTo>
                  <a:pt x="3545" y="355"/>
                  <a:pt x="3537" y="359"/>
                  <a:pt x="3528" y="359"/>
                </a:cubicBezTo>
                <a:close/>
                <a:moveTo>
                  <a:pt x="2947" y="359"/>
                </a:moveTo>
                <a:cubicBezTo>
                  <a:pt x="2938" y="359"/>
                  <a:pt x="2930" y="357"/>
                  <a:pt x="2923" y="351"/>
                </a:cubicBezTo>
                <a:cubicBezTo>
                  <a:pt x="2911" y="338"/>
                  <a:pt x="2911" y="317"/>
                  <a:pt x="2923" y="306"/>
                </a:cubicBezTo>
                <a:lnTo>
                  <a:pt x="3215" y="15"/>
                </a:lnTo>
                <a:cubicBezTo>
                  <a:pt x="3228" y="2"/>
                  <a:pt x="3249" y="2"/>
                  <a:pt x="3260" y="15"/>
                </a:cubicBezTo>
                <a:cubicBezTo>
                  <a:pt x="3272" y="27"/>
                  <a:pt x="3272" y="49"/>
                  <a:pt x="3260" y="59"/>
                </a:cubicBezTo>
                <a:lnTo>
                  <a:pt x="2968" y="351"/>
                </a:lnTo>
                <a:cubicBezTo>
                  <a:pt x="2963" y="355"/>
                  <a:pt x="2955" y="359"/>
                  <a:pt x="2947" y="359"/>
                </a:cubicBezTo>
                <a:close/>
                <a:moveTo>
                  <a:pt x="2365" y="359"/>
                </a:moveTo>
                <a:cubicBezTo>
                  <a:pt x="2356" y="359"/>
                  <a:pt x="2348" y="357"/>
                  <a:pt x="2341" y="351"/>
                </a:cubicBezTo>
                <a:cubicBezTo>
                  <a:pt x="2329" y="338"/>
                  <a:pt x="2329" y="317"/>
                  <a:pt x="2341" y="306"/>
                </a:cubicBezTo>
                <a:lnTo>
                  <a:pt x="2633" y="15"/>
                </a:lnTo>
                <a:cubicBezTo>
                  <a:pt x="2646" y="2"/>
                  <a:pt x="2667" y="2"/>
                  <a:pt x="2678" y="15"/>
                </a:cubicBezTo>
                <a:cubicBezTo>
                  <a:pt x="2691" y="27"/>
                  <a:pt x="2691" y="49"/>
                  <a:pt x="2678" y="59"/>
                </a:cubicBezTo>
                <a:lnTo>
                  <a:pt x="2386" y="351"/>
                </a:lnTo>
                <a:cubicBezTo>
                  <a:pt x="2382" y="355"/>
                  <a:pt x="2373" y="359"/>
                  <a:pt x="2365" y="359"/>
                </a:cubicBezTo>
                <a:close/>
                <a:moveTo>
                  <a:pt x="1783" y="359"/>
                </a:moveTo>
                <a:cubicBezTo>
                  <a:pt x="1775" y="359"/>
                  <a:pt x="1766" y="357"/>
                  <a:pt x="1760" y="351"/>
                </a:cubicBezTo>
                <a:cubicBezTo>
                  <a:pt x="1747" y="338"/>
                  <a:pt x="1747" y="317"/>
                  <a:pt x="1760" y="306"/>
                </a:cubicBezTo>
                <a:lnTo>
                  <a:pt x="2052" y="15"/>
                </a:lnTo>
                <a:cubicBezTo>
                  <a:pt x="2064" y="2"/>
                  <a:pt x="2086" y="2"/>
                  <a:pt x="2096" y="15"/>
                </a:cubicBezTo>
                <a:cubicBezTo>
                  <a:pt x="2109" y="27"/>
                  <a:pt x="2109" y="49"/>
                  <a:pt x="2096" y="59"/>
                </a:cubicBezTo>
                <a:lnTo>
                  <a:pt x="1804" y="351"/>
                </a:lnTo>
                <a:cubicBezTo>
                  <a:pt x="1800" y="355"/>
                  <a:pt x="1791" y="359"/>
                  <a:pt x="1783" y="359"/>
                </a:cubicBezTo>
                <a:close/>
                <a:moveTo>
                  <a:pt x="1201" y="359"/>
                </a:moveTo>
                <a:cubicBezTo>
                  <a:pt x="1193" y="359"/>
                  <a:pt x="1184" y="357"/>
                  <a:pt x="1178" y="351"/>
                </a:cubicBezTo>
                <a:cubicBezTo>
                  <a:pt x="1165" y="338"/>
                  <a:pt x="1165" y="317"/>
                  <a:pt x="1178" y="306"/>
                </a:cubicBezTo>
                <a:lnTo>
                  <a:pt x="1470" y="15"/>
                </a:lnTo>
                <a:cubicBezTo>
                  <a:pt x="1483" y="2"/>
                  <a:pt x="1504" y="2"/>
                  <a:pt x="1514" y="15"/>
                </a:cubicBezTo>
                <a:cubicBezTo>
                  <a:pt x="1527" y="27"/>
                  <a:pt x="1527" y="49"/>
                  <a:pt x="1514" y="59"/>
                </a:cubicBezTo>
                <a:lnTo>
                  <a:pt x="1222" y="351"/>
                </a:lnTo>
                <a:cubicBezTo>
                  <a:pt x="1216" y="355"/>
                  <a:pt x="1208" y="359"/>
                  <a:pt x="1201" y="359"/>
                </a:cubicBezTo>
                <a:close/>
                <a:moveTo>
                  <a:pt x="617" y="359"/>
                </a:moveTo>
                <a:cubicBezTo>
                  <a:pt x="609" y="359"/>
                  <a:pt x="600" y="357"/>
                  <a:pt x="594" y="351"/>
                </a:cubicBezTo>
                <a:cubicBezTo>
                  <a:pt x="581" y="338"/>
                  <a:pt x="581" y="317"/>
                  <a:pt x="594" y="306"/>
                </a:cubicBezTo>
                <a:lnTo>
                  <a:pt x="886" y="15"/>
                </a:lnTo>
                <a:cubicBezTo>
                  <a:pt x="899" y="2"/>
                  <a:pt x="920" y="2"/>
                  <a:pt x="930" y="15"/>
                </a:cubicBezTo>
                <a:cubicBezTo>
                  <a:pt x="943" y="27"/>
                  <a:pt x="943" y="49"/>
                  <a:pt x="930" y="59"/>
                </a:cubicBezTo>
                <a:lnTo>
                  <a:pt x="638" y="351"/>
                </a:lnTo>
                <a:cubicBezTo>
                  <a:pt x="634" y="355"/>
                  <a:pt x="626" y="359"/>
                  <a:pt x="617" y="359"/>
                </a:cubicBezTo>
                <a:close/>
                <a:moveTo>
                  <a:pt x="36" y="359"/>
                </a:moveTo>
                <a:cubicBezTo>
                  <a:pt x="27" y="359"/>
                  <a:pt x="19" y="357"/>
                  <a:pt x="12" y="351"/>
                </a:cubicBezTo>
                <a:cubicBezTo>
                  <a:pt x="0" y="338"/>
                  <a:pt x="0" y="317"/>
                  <a:pt x="12" y="306"/>
                </a:cubicBezTo>
                <a:lnTo>
                  <a:pt x="304" y="15"/>
                </a:lnTo>
                <a:cubicBezTo>
                  <a:pt x="317" y="2"/>
                  <a:pt x="338" y="2"/>
                  <a:pt x="349" y="15"/>
                </a:cubicBezTo>
                <a:cubicBezTo>
                  <a:pt x="361" y="27"/>
                  <a:pt x="361" y="49"/>
                  <a:pt x="349" y="59"/>
                </a:cubicBezTo>
                <a:lnTo>
                  <a:pt x="59" y="351"/>
                </a:lnTo>
                <a:cubicBezTo>
                  <a:pt x="52" y="355"/>
                  <a:pt x="44" y="359"/>
                  <a:pt x="36" y="359"/>
                </a:cubicBezTo>
                <a:close/>
              </a:path>
            </a:pathLst>
          </a:custGeom>
          <a:solidFill>
            <a:srgbClr val="BFD33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09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green/Ima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912" y="1222504"/>
            <a:ext cx="5428488" cy="1828800"/>
          </a:xfrm>
          <a:noFill/>
        </p:spPr>
        <p:txBody>
          <a:bodyPr anchor="t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Adient / Presentation Title / Date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5864D2-2B9F-40E2-998E-CC77F1ABC5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32560" y="3082928"/>
            <a:ext cx="5434840" cy="309721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6324600" y="1146175"/>
            <a:ext cx="5410200" cy="5026025"/>
          </a:xfr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vert="horz" wrap="square" lIns="0" tIns="0" rIns="0" bIns="0" rtlCol="0">
            <a:no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9" name="Freeform 1"/>
          <p:cNvSpPr>
            <a:spLocks noChangeAspect="1" noChangeArrowheads="1"/>
          </p:cNvSpPr>
          <p:nvPr userDrawn="1"/>
        </p:nvSpPr>
        <p:spPr bwMode="auto">
          <a:xfrm>
            <a:off x="457200" y="464471"/>
            <a:ext cx="11274552" cy="108358"/>
          </a:xfrm>
          <a:custGeom>
            <a:avLst/>
            <a:gdLst>
              <a:gd name="T0" fmla="*/ 36716 w 37625"/>
              <a:gd name="T1" fmla="*/ 359 h 360"/>
              <a:gd name="T2" fmla="*/ 36111 w 37625"/>
              <a:gd name="T3" fmla="*/ 351 h 360"/>
              <a:gd name="T4" fmla="*/ 35527 w 37625"/>
              <a:gd name="T5" fmla="*/ 306 h 360"/>
              <a:gd name="T6" fmla="*/ 35238 w 37625"/>
              <a:gd name="T7" fmla="*/ 15 h 360"/>
              <a:gd name="T8" fmla="*/ 34700 w 37625"/>
              <a:gd name="T9" fmla="*/ 15 h 360"/>
              <a:gd name="T10" fmla="*/ 34118 w 37625"/>
              <a:gd name="T11" fmla="*/ 59 h 360"/>
              <a:gd name="T12" fmla="*/ 33245 w 37625"/>
              <a:gd name="T13" fmla="*/ 351 h 360"/>
              <a:gd name="T14" fmla="*/ 32640 w 37625"/>
              <a:gd name="T15" fmla="*/ 359 h 360"/>
              <a:gd name="T16" fmla="*/ 31476 w 37625"/>
              <a:gd name="T17" fmla="*/ 359 h 360"/>
              <a:gd name="T18" fmla="*/ 30871 w 37625"/>
              <a:gd name="T19" fmla="*/ 351 h 360"/>
              <a:gd name="T20" fmla="*/ 30289 w 37625"/>
              <a:gd name="T21" fmla="*/ 306 h 360"/>
              <a:gd name="T22" fmla="*/ 29997 w 37625"/>
              <a:gd name="T23" fmla="*/ 15 h 360"/>
              <a:gd name="T24" fmla="*/ 29460 w 37625"/>
              <a:gd name="T25" fmla="*/ 15 h 360"/>
              <a:gd name="T26" fmla="*/ 28878 w 37625"/>
              <a:gd name="T27" fmla="*/ 59 h 360"/>
              <a:gd name="T28" fmla="*/ 28004 w 37625"/>
              <a:gd name="T29" fmla="*/ 351 h 360"/>
              <a:gd name="T30" fmla="*/ 27399 w 37625"/>
              <a:gd name="T31" fmla="*/ 359 h 360"/>
              <a:gd name="T32" fmla="*/ 26236 w 37625"/>
              <a:gd name="T33" fmla="*/ 359 h 360"/>
              <a:gd name="T34" fmla="*/ 25631 w 37625"/>
              <a:gd name="T35" fmla="*/ 351 h 360"/>
              <a:gd name="T36" fmla="*/ 25049 w 37625"/>
              <a:gd name="T37" fmla="*/ 306 h 360"/>
              <a:gd name="T38" fmla="*/ 24757 w 37625"/>
              <a:gd name="T39" fmla="*/ 15 h 360"/>
              <a:gd name="T40" fmla="*/ 24220 w 37625"/>
              <a:gd name="T41" fmla="*/ 15 h 360"/>
              <a:gd name="T42" fmla="*/ 23638 w 37625"/>
              <a:gd name="T43" fmla="*/ 59 h 360"/>
              <a:gd name="T44" fmla="*/ 22764 w 37625"/>
              <a:gd name="T45" fmla="*/ 351 h 360"/>
              <a:gd name="T46" fmla="*/ 22159 w 37625"/>
              <a:gd name="T47" fmla="*/ 359 h 360"/>
              <a:gd name="T48" fmla="*/ 20996 w 37625"/>
              <a:gd name="T49" fmla="*/ 359 h 360"/>
              <a:gd name="T50" fmla="*/ 20390 w 37625"/>
              <a:gd name="T51" fmla="*/ 351 h 360"/>
              <a:gd name="T52" fmla="*/ 19809 w 37625"/>
              <a:gd name="T53" fmla="*/ 306 h 360"/>
              <a:gd name="T54" fmla="*/ 19517 w 37625"/>
              <a:gd name="T55" fmla="*/ 15 h 360"/>
              <a:gd name="T56" fmla="*/ 18979 w 37625"/>
              <a:gd name="T57" fmla="*/ 15 h 360"/>
              <a:gd name="T58" fmla="*/ 18399 w 37625"/>
              <a:gd name="T59" fmla="*/ 59 h 360"/>
              <a:gd name="T60" fmla="*/ 17525 w 37625"/>
              <a:gd name="T61" fmla="*/ 351 h 360"/>
              <a:gd name="T62" fmla="*/ 16922 w 37625"/>
              <a:gd name="T63" fmla="*/ 359 h 360"/>
              <a:gd name="T64" fmla="*/ 15756 w 37625"/>
              <a:gd name="T65" fmla="*/ 359 h 360"/>
              <a:gd name="T66" fmla="*/ 15151 w 37625"/>
              <a:gd name="T67" fmla="*/ 351 h 360"/>
              <a:gd name="T68" fmla="*/ 14569 w 37625"/>
              <a:gd name="T69" fmla="*/ 306 h 360"/>
              <a:gd name="T70" fmla="*/ 14278 w 37625"/>
              <a:gd name="T71" fmla="*/ 15 h 360"/>
              <a:gd name="T72" fmla="*/ 13740 w 37625"/>
              <a:gd name="T73" fmla="*/ 15 h 360"/>
              <a:gd name="T74" fmla="*/ 13158 w 37625"/>
              <a:gd name="T75" fmla="*/ 59 h 360"/>
              <a:gd name="T76" fmla="*/ 12285 w 37625"/>
              <a:gd name="T77" fmla="*/ 351 h 360"/>
              <a:gd name="T78" fmla="*/ 11682 w 37625"/>
              <a:gd name="T79" fmla="*/ 359 h 360"/>
              <a:gd name="T80" fmla="*/ 10516 w 37625"/>
              <a:gd name="T81" fmla="*/ 359 h 360"/>
              <a:gd name="T82" fmla="*/ 9911 w 37625"/>
              <a:gd name="T83" fmla="*/ 351 h 360"/>
              <a:gd name="T84" fmla="*/ 9329 w 37625"/>
              <a:gd name="T85" fmla="*/ 306 h 360"/>
              <a:gd name="T86" fmla="*/ 9037 w 37625"/>
              <a:gd name="T87" fmla="*/ 13 h 360"/>
              <a:gd name="T88" fmla="*/ 8500 w 37625"/>
              <a:gd name="T89" fmla="*/ 15 h 360"/>
              <a:gd name="T90" fmla="*/ 7918 w 37625"/>
              <a:gd name="T91" fmla="*/ 57 h 360"/>
              <a:gd name="T92" fmla="*/ 7044 w 37625"/>
              <a:gd name="T93" fmla="*/ 351 h 360"/>
              <a:gd name="T94" fmla="*/ 6441 w 37625"/>
              <a:gd name="T95" fmla="*/ 359 h 360"/>
              <a:gd name="T96" fmla="*/ 5276 w 37625"/>
              <a:gd name="T97" fmla="*/ 359 h 360"/>
              <a:gd name="T98" fmla="*/ 4671 w 37625"/>
              <a:gd name="T99" fmla="*/ 351 h 360"/>
              <a:gd name="T100" fmla="*/ 4089 w 37625"/>
              <a:gd name="T101" fmla="*/ 306 h 360"/>
              <a:gd name="T102" fmla="*/ 3797 w 37625"/>
              <a:gd name="T103" fmla="*/ 15 h 360"/>
              <a:gd name="T104" fmla="*/ 3260 w 37625"/>
              <a:gd name="T105" fmla="*/ 15 h 360"/>
              <a:gd name="T106" fmla="*/ 2678 w 37625"/>
              <a:gd name="T107" fmla="*/ 59 h 360"/>
              <a:gd name="T108" fmla="*/ 1804 w 37625"/>
              <a:gd name="T109" fmla="*/ 351 h 360"/>
              <a:gd name="T110" fmla="*/ 1201 w 37625"/>
              <a:gd name="T111" fmla="*/ 359 h 360"/>
              <a:gd name="T112" fmla="*/ 36 w 37625"/>
              <a:gd name="T113" fmla="*/ 359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7625" h="360">
                <a:moveTo>
                  <a:pt x="37298" y="359"/>
                </a:moveTo>
                <a:cubicBezTo>
                  <a:pt x="37290" y="359"/>
                  <a:pt x="37281" y="357"/>
                  <a:pt x="37275" y="351"/>
                </a:cubicBezTo>
                <a:cubicBezTo>
                  <a:pt x="37262" y="338"/>
                  <a:pt x="37262" y="317"/>
                  <a:pt x="37275" y="306"/>
                </a:cubicBezTo>
                <a:lnTo>
                  <a:pt x="37567" y="15"/>
                </a:lnTo>
                <a:cubicBezTo>
                  <a:pt x="37579" y="2"/>
                  <a:pt x="37601" y="2"/>
                  <a:pt x="37611" y="15"/>
                </a:cubicBezTo>
                <a:cubicBezTo>
                  <a:pt x="37624" y="27"/>
                  <a:pt x="37624" y="49"/>
                  <a:pt x="37611" y="59"/>
                </a:cubicBezTo>
                <a:lnTo>
                  <a:pt x="37321" y="351"/>
                </a:lnTo>
                <a:cubicBezTo>
                  <a:pt x="37315" y="355"/>
                  <a:pt x="37307" y="359"/>
                  <a:pt x="37298" y="359"/>
                </a:cubicBezTo>
                <a:close/>
                <a:moveTo>
                  <a:pt x="36716" y="359"/>
                </a:moveTo>
                <a:cubicBezTo>
                  <a:pt x="36708" y="359"/>
                  <a:pt x="36699" y="357"/>
                  <a:pt x="36693" y="351"/>
                </a:cubicBezTo>
                <a:cubicBezTo>
                  <a:pt x="36680" y="338"/>
                  <a:pt x="36680" y="317"/>
                  <a:pt x="36693" y="306"/>
                </a:cubicBezTo>
                <a:lnTo>
                  <a:pt x="36985" y="15"/>
                </a:lnTo>
                <a:cubicBezTo>
                  <a:pt x="36998" y="2"/>
                  <a:pt x="37019" y="2"/>
                  <a:pt x="37029" y="15"/>
                </a:cubicBezTo>
                <a:cubicBezTo>
                  <a:pt x="37042" y="27"/>
                  <a:pt x="37042" y="49"/>
                  <a:pt x="37029" y="59"/>
                </a:cubicBezTo>
                <a:lnTo>
                  <a:pt x="36737" y="351"/>
                </a:lnTo>
                <a:cubicBezTo>
                  <a:pt x="36733" y="355"/>
                  <a:pt x="36725" y="359"/>
                  <a:pt x="36716" y="359"/>
                </a:cubicBezTo>
                <a:close/>
                <a:moveTo>
                  <a:pt x="36135" y="359"/>
                </a:moveTo>
                <a:cubicBezTo>
                  <a:pt x="36126" y="359"/>
                  <a:pt x="36118" y="357"/>
                  <a:pt x="36111" y="351"/>
                </a:cubicBezTo>
                <a:cubicBezTo>
                  <a:pt x="36099" y="338"/>
                  <a:pt x="36099" y="317"/>
                  <a:pt x="36111" y="306"/>
                </a:cubicBezTo>
                <a:lnTo>
                  <a:pt x="36403" y="15"/>
                </a:lnTo>
                <a:cubicBezTo>
                  <a:pt x="36416" y="2"/>
                  <a:pt x="36437" y="2"/>
                  <a:pt x="36448" y="15"/>
                </a:cubicBezTo>
                <a:cubicBezTo>
                  <a:pt x="36460" y="27"/>
                  <a:pt x="36460" y="49"/>
                  <a:pt x="36448" y="59"/>
                </a:cubicBezTo>
                <a:lnTo>
                  <a:pt x="36156" y="351"/>
                </a:lnTo>
                <a:cubicBezTo>
                  <a:pt x="36149" y="355"/>
                  <a:pt x="36143" y="359"/>
                  <a:pt x="36135" y="359"/>
                </a:cubicBezTo>
                <a:close/>
                <a:moveTo>
                  <a:pt x="35551" y="359"/>
                </a:moveTo>
                <a:cubicBezTo>
                  <a:pt x="35542" y="359"/>
                  <a:pt x="35534" y="357"/>
                  <a:pt x="35527" y="351"/>
                </a:cubicBezTo>
                <a:cubicBezTo>
                  <a:pt x="35515" y="338"/>
                  <a:pt x="35515" y="317"/>
                  <a:pt x="35527" y="306"/>
                </a:cubicBezTo>
                <a:lnTo>
                  <a:pt x="35819" y="15"/>
                </a:lnTo>
                <a:cubicBezTo>
                  <a:pt x="35832" y="2"/>
                  <a:pt x="35853" y="2"/>
                  <a:pt x="35864" y="15"/>
                </a:cubicBezTo>
                <a:cubicBezTo>
                  <a:pt x="35876" y="27"/>
                  <a:pt x="35876" y="49"/>
                  <a:pt x="35864" y="59"/>
                </a:cubicBezTo>
                <a:lnTo>
                  <a:pt x="35572" y="351"/>
                </a:lnTo>
                <a:cubicBezTo>
                  <a:pt x="35568" y="355"/>
                  <a:pt x="35559" y="359"/>
                  <a:pt x="35551" y="359"/>
                </a:cubicBezTo>
                <a:close/>
                <a:moveTo>
                  <a:pt x="34969" y="359"/>
                </a:moveTo>
                <a:cubicBezTo>
                  <a:pt x="34960" y="359"/>
                  <a:pt x="34952" y="357"/>
                  <a:pt x="34946" y="351"/>
                </a:cubicBezTo>
                <a:cubicBezTo>
                  <a:pt x="34933" y="338"/>
                  <a:pt x="34933" y="317"/>
                  <a:pt x="34946" y="306"/>
                </a:cubicBezTo>
                <a:lnTo>
                  <a:pt x="35238" y="15"/>
                </a:lnTo>
                <a:cubicBezTo>
                  <a:pt x="35250" y="2"/>
                  <a:pt x="35271" y="2"/>
                  <a:pt x="35282" y="15"/>
                </a:cubicBezTo>
                <a:cubicBezTo>
                  <a:pt x="35295" y="27"/>
                  <a:pt x="35295" y="49"/>
                  <a:pt x="35282" y="59"/>
                </a:cubicBezTo>
                <a:lnTo>
                  <a:pt x="34990" y="351"/>
                </a:lnTo>
                <a:cubicBezTo>
                  <a:pt x="34986" y="355"/>
                  <a:pt x="34977" y="359"/>
                  <a:pt x="34969" y="359"/>
                </a:cubicBezTo>
                <a:close/>
                <a:moveTo>
                  <a:pt x="34387" y="359"/>
                </a:moveTo>
                <a:cubicBezTo>
                  <a:pt x="34379" y="359"/>
                  <a:pt x="34370" y="357"/>
                  <a:pt x="34364" y="351"/>
                </a:cubicBezTo>
                <a:cubicBezTo>
                  <a:pt x="34351" y="338"/>
                  <a:pt x="34351" y="317"/>
                  <a:pt x="34364" y="306"/>
                </a:cubicBezTo>
                <a:lnTo>
                  <a:pt x="34656" y="15"/>
                </a:lnTo>
                <a:cubicBezTo>
                  <a:pt x="34668" y="2"/>
                  <a:pt x="34690" y="2"/>
                  <a:pt x="34700" y="15"/>
                </a:cubicBezTo>
                <a:cubicBezTo>
                  <a:pt x="34713" y="27"/>
                  <a:pt x="34713" y="49"/>
                  <a:pt x="34700" y="59"/>
                </a:cubicBezTo>
                <a:lnTo>
                  <a:pt x="34408" y="351"/>
                </a:lnTo>
                <a:cubicBezTo>
                  <a:pt x="34404" y="355"/>
                  <a:pt x="34396" y="359"/>
                  <a:pt x="34387" y="359"/>
                </a:cubicBezTo>
                <a:close/>
                <a:moveTo>
                  <a:pt x="33805" y="359"/>
                </a:moveTo>
                <a:cubicBezTo>
                  <a:pt x="33797" y="359"/>
                  <a:pt x="33788" y="357"/>
                  <a:pt x="33782" y="351"/>
                </a:cubicBezTo>
                <a:cubicBezTo>
                  <a:pt x="33769" y="338"/>
                  <a:pt x="33769" y="317"/>
                  <a:pt x="33782" y="306"/>
                </a:cubicBezTo>
                <a:lnTo>
                  <a:pt x="34074" y="15"/>
                </a:lnTo>
                <a:cubicBezTo>
                  <a:pt x="34087" y="2"/>
                  <a:pt x="34108" y="2"/>
                  <a:pt x="34118" y="15"/>
                </a:cubicBezTo>
                <a:cubicBezTo>
                  <a:pt x="34131" y="27"/>
                  <a:pt x="34131" y="49"/>
                  <a:pt x="34118" y="59"/>
                </a:cubicBezTo>
                <a:lnTo>
                  <a:pt x="33826" y="351"/>
                </a:lnTo>
                <a:cubicBezTo>
                  <a:pt x="33822" y="355"/>
                  <a:pt x="33814" y="359"/>
                  <a:pt x="33805" y="359"/>
                </a:cubicBezTo>
                <a:close/>
                <a:moveTo>
                  <a:pt x="33223" y="359"/>
                </a:moveTo>
                <a:cubicBezTo>
                  <a:pt x="33215" y="359"/>
                  <a:pt x="33207" y="357"/>
                  <a:pt x="33200" y="351"/>
                </a:cubicBezTo>
                <a:cubicBezTo>
                  <a:pt x="33188" y="338"/>
                  <a:pt x="33188" y="317"/>
                  <a:pt x="33200" y="306"/>
                </a:cubicBezTo>
                <a:lnTo>
                  <a:pt x="33492" y="15"/>
                </a:lnTo>
                <a:cubicBezTo>
                  <a:pt x="33505" y="2"/>
                  <a:pt x="33526" y="2"/>
                  <a:pt x="33537" y="15"/>
                </a:cubicBezTo>
                <a:cubicBezTo>
                  <a:pt x="33549" y="27"/>
                  <a:pt x="33549" y="49"/>
                  <a:pt x="33537" y="59"/>
                </a:cubicBezTo>
                <a:lnTo>
                  <a:pt x="33245" y="351"/>
                </a:lnTo>
                <a:cubicBezTo>
                  <a:pt x="33238" y="355"/>
                  <a:pt x="33230" y="359"/>
                  <a:pt x="33223" y="359"/>
                </a:cubicBezTo>
                <a:close/>
                <a:moveTo>
                  <a:pt x="32640" y="359"/>
                </a:moveTo>
                <a:cubicBezTo>
                  <a:pt x="32631" y="359"/>
                  <a:pt x="32623" y="357"/>
                  <a:pt x="32616" y="351"/>
                </a:cubicBezTo>
                <a:cubicBezTo>
                  <a:pt x="32604" y="338"/>
                  <a:pt x="32604" y="317"/>
                  <a:pt x="32616" y="306"/>
                </a:cubicBezTo>
                <a:lnTo>
                  <a:pt x="32908" y="15"/>
                </a:lnTo>
                <a:cubicBezTo>
                  <a:pt x="32921" y="2"/>
                  <a:pt x="32942" y="2"/>
                  <a:pt x="32953" y="15"/>
                </a:cubicBezTo>
                <a:cubicBezTo>
                  <a:pt x="32965" y="27"/>
                  <a:pt x="32965" y="49"/>
                  <a:pt x="32953" y="59"/>
                </a:cubicBezTo>
                <a:lnTo>
                  <a:pt x="32661" y="351"/>
                </a:lnTo>
                <a:cubicBezTo>
                  <a:pt x="32657" y="355"/>
                  <a:pt x="32648" y="359"/>
                  <a:pt x="32640" y="359"/>
                </a:cubicBezTo>
                <a:close/>
                <a:moveTo>
                  <a:pt x="32058" y="359"/>
                </a:moveTo>
                <a:cubicBezTo>
                  <a:pt x="32049" y="359"/>
                  <a:pt x="32041" y="357"/>
                  <a:pt x="32035" y="351"/>
                </a:cubicBezTo>
                <a:cubicBezTo>
                  <a:pt x="32022" y="338"/>
                  <a:pt x="32022" y="317"/>
                  <a:pt x="32035" y="306"/>
                </a:cubicBezTo>
                <a:lnTo>
                  <a:pt x="32326" y="15"/>
                </a:lnTo>
                <a:cubicBezTo>
                  <a:pt x="32339" y="2"/>
                  <a:pt x="32360" y="2"/>
                  <a:pt x="32371" y="15"/>
                </a:cubicBezTo>
                <a:cubicBezTo>
                  <a:pt x="32384" y="27"/>
                  <a:pt x="32384" y="49"/>
                  <a:pt x="32371" y="59"/>
                </a:cubicBezTo>
                <a:lnTo>
                  <a:pt x="32079" y="351"/>
                </a:lnTo>
                <a:cubicBezTo>
                  <a:pt x="32075" y="355"/>
                  <a:pt x="32066" y="359"/>
                  <a:pt x="32058" y="359"/>
                </a:cubicBezTo>
                <a:close/>
                <a:moveTo>
                  <a:pt x="31476" y="359"/>
                </a:moveTo>
                <a:cubicBezTo>
                  <a:pt x="31468" y="359"/>
                  <a:pt x="31459" y="357"/>
                  <a:pt x="31453" y="351"/>
                </a:cubicBezTo>
                <a:cubicBezTo>
                  <a:pt x="31440" y="338"/>
                  <a:pt x="31440" y="317"/>
                  <a:pt x="31453" y="306"/>
                </a:cubicBezTo>
                <a:lnTo>
                  <a:pt x="31745" y="15"/>
                </a:lnTo>
                <a:cubicBezTo>
                  <a:pt x="31757" y="2"/>
                  <a:pt x="31779" y="2"/>
                  <a:pt x="31789" y="15"/>
                </a:cubicBezTo>
                <a:cubicBezTo>
                  <a:pt x="31802" y="27"/>
                  <a:pt x="31802" y="49"/>
                  <a:pt x="31789" y="59"/>
                </a:cubicBezTo>
                <a:lnTo>
                  <a:pt x="31497" y="351"/>
                </a:lnTo>
                <a:cubicBezTo>
                  <a:pt x="31493" y="355"/>
                  <a:pt x="31485" y="359"/>
                  <a:pt x="31476" y="359"/>
                </a:cubicBezTo>
                <a:close/>
                <a:moveTo>
                  <a:pt x="30894" y="359"/>
                </a:moveTo>
                <a:cubicBezTo>
                  <a:pt x="30886" y="359"/>
                  <a:pt x="30877" y="357"/>
                  <a:pt x="30871" y="351"/>
                </a:cubicBezTo>
                <a:cubicBezTo>
                  <a:pt x="30858" y="338"/>
                  <a:pt x="30858" y="317"/>
                  <a:pt x="30871" y="306"/>
                </a:cubicBezTo>
                <a:lnTo>
                  <a:pt x="31163" y="15"/>
                </a:lnTo>
                <a:cubicBezTo>
                  <a:pt x="31176" y="2"/>
                  <a:pt x="31197" y="2"/>
                  <a:pt x="31207" y="15"/>
                </a:cubicBezTo>
                <a:cubicBezTo>
                  <a:pt x="31220" y="27"/>
                  <a:pt x="31220" y="49"/>
                  <a:pt x="31207" y="59"/>
                </a:cubicBezTo>
                <a:lnTo>
                  <a:pt x="30915" y="351"/>
                </a:lnTo>
                <a:cubicBezTo>
                  <a:pt x="30911" y="355"/>
                  <a:pt x="30903" y="359"/>
                  <a:pt x="30894" y="359"/>
                </a:cubicBezTo>
                <a:close/>
                <a:moveTo>
                  <a:pt x="30312" y="359"/>
                </a:moveTo>
                <a:cubicBezTo>
                  <a:pt x="30304" y="359"/>
                  <a:pt x="30296" y="357"/>
                  <a:pt x="30289" y="351"/>
                </a:cubicBezTo>
                <a:cubicBezTo>
                  <a:pt x="30277" y="338"/>
                  <a:pt x="30277" y="317"/>
                  <a:pt x="30289" y="306"/>
                </a:cubicBezTo>
                <a:lnTo>
                  <a:pt x="30581" y="15"/>
                </a:lnTo>
                <a:cubicBezTo>
                  <a:pt x="30594" y="2"/>
                  <a:pt x="30615" y="2"/>
                  <a:pt x="30626" y="15"/>
                </a:cubicBezTo>
                <a:cubicBezTo>
                  <a:pt x="30638" y="27"/>
                  <a:pt x="30638" y="49"/>
                  <a:pt x="30626" y="59"/>
                </a:cubicBezTo>
                <a:lnTo>
                  <a:pt x="30334" y="351"/>
                </a:lnTo>
                <a:cubicBezTo>
                  <a:pt x="30327" y="355"/>
                  <a:pt x="30319" y="359"/>
                  <a:pt x="30312" y="359"/>
                </a:cubicBezTo>
                <a:close/>
                <a:moveTo>
                  <a:pt x="29729" y="359"/>
                </a:moveTo>
                <a:cubicBezTo>
                  <a:pt x="29720" y="359"/>
                  <a:pt x="29712" y="357"/>
                  <a:pt x="29705" y="351"/>
                </a:cubicBezTo>
                <a:cubicBezTo>
                  <a:pt x="29693" y="338"/>
                  <a:pt x="29693" y="317"/>
                  <a:pt x="29705" y="306"/>
                </a:cubicBezTo>
                <a:lnTo>
                  <a:pt x="29997" y="15"/>
                </a:lnTo>
                <a:cubicBezTo>
                  <a:pt x="30010" y="2"/>
                  <a:pt x="30031" y="2"/>
                  <a:pt x="30042" y="15"/>
                </a:cubicBezTo>
                <a:cubicBezTo>
                  <a:pt x="30054" y="27"/>
                  <a:pt x="30054" y="49"/>
                  <a:pt x="30042" y="59"/>
                </a:cubicBezTo>
                <a:lnTo>
                  <a:pt x="29750" y="351"/>
                </a:lnTo>
                <a:cubicBezTo>
                  <a:pt x="29746" y="355"/>
                  <a:pt x="29737" y="359"/>
                  <a:pt x="29729" y="359"/>
                </a:cubicBezTo>
                <a:close/>
                <a:moveTo>
                  <a:pt x="29147" y="359"/>
                </a:moveTo>
                <a:cubicBezTo>
                  <a:pt x="29138" y="359"/>
                  <a:pt x="29130" y="357"/>
                  <a:pt x="29124" y="351"/>
                </a:cubicBezTo>
                <a:cubicBezTo>
                  <a:pt x="29111" y="338"/>
                  <a:pt x="29111" y="317"/>
                  <a:pt x="29124" y="306"/>
                </a:cubicBezTo>
                <a:lnTo>
                  <a:pt x="29415" y="15"/>
                </a:lnTo>
                <a:cubicBezTo>
                  <a:pt x="29428" y="2"/>
                  <a:pt x="29449" y="2"/>
                  <a:pt x="29460" y="15"/>
                </a:cubicBezTo>
                <a:cubicBezTo>
                  <a:pt x="29473" y="27"/>
                  <a:pt x="29473" y="49"/>
                  <a:pt x="29460" y="59"/>
                </a:cubicBezTo>
                <a:lnTo>
                  <a:pt x="29168" y="351"/>
                </a:lnTo>
                <a:cubicBezTo>
                  <a:pt x="29164" y="355"/>
                  <a:pt x="29155" y="359"/>
                  <a:pt x="29147" y="359"/>
                </a:cubicBezTo>
                <a:close/>
                <a:moveTo>
                  <a:pt x="28565" y="359"/>
                </a:moveTo>
                <a:cubicBezTo>
                  <a:pt x="28557" y="359"/>
                  <a:pt x="28548" y="357"/>
                  <a:pt x="28542" y="351"/>
                </a:cubicBezTo>
                <a:cubicBezTo>
                  <a:pt x="28529" y="338"/>
                  <a:pt x="28529" y="317"/>
                  <a:pt x="28542" y="306"/>
                </a:cubicBezTo>
                <a:lnTo>
                  <a:pt x="28834" y="15"/>
                </a:lnTo>
                <a:cubicBezTo>
                  <a:pt x="28846" y="2"/>
                  <a:pt x="28868" y="2"/>
                  <a:pt x="28878" y="15"/>
                </a:cubicBezTo>
                <a:cubicBezTo>
                  <a:pt x="28891" y="27"/>
                  <a:pt x="28891" y="49"/>
                  <a:pt x="28878" y="59"/>
                </a:cubicBezTo>
                <a:lnTo>
                  <a:pt x="28586" y="351"/>
                </a:lnTo>
                <a:cubicBezTo>
                  <a:pt x="28582" y="355"/>
                  <a:pt x="28573" y="359"/>
                  <a:pt x="28565" y="359"/>
                </a:cubicBezTo>
                <a:close/>
                <a:moveTo>
                  <a:pt x="27983" y="359"/>
                </a:moveTo>
                <a:cubicBezTo>
                  <a:pt x="27975" y="359"/>
                  <a:pt x="27966" y="357"/>
                  <a:pt x="27960" y="351"/>
                </a:cubicBezTo>
                <a:cubicBezTo>
                  <a:pt x="27947" y="338"/>
                  <a:pt x="27947" y="317"/>
                  <a:pt x="27960" y="306"/>
                </a:cubicBezTo>
                <a:lnTo>
                  <a:pt x="28252" y="15"/>
                </a:lnTo>
                <a:cubicBezTo>
                  <a:pt x="28265" y="2"/>
                  <a:pt x="28286" y="2"/>
                  <a:pt x="28296" y="15"/>
                </a:cubicBezTo>
                <a:cubicBezTo>
                  <a:pt x="28309" y="27"/>
                  <a:pt x="28309" y="49"/>
                  <a:pt x="28296" y="59"/>
                </a:cubicBezTo>
                <a:lnTo>
                  <a:pt x="28004" y="351"/>
                </a:lnTo>
                <a:cubicBezTo>
                  <a:pt x="27998" y="355"/>
                  <a:pt x="27992" y="359"/>
                  <a:pt x="27983" y="359"/>
                </a:cubicBezTo>
                <a:close/>
                <a:moveTo>
                  <a:pt x="27399" y="359"/>
                </a:moveTo>
                <a:cubicBezTo>
                  <a:pt x="27391" y="359"/>
                  <a:pt x="27382" y="357"/>
                  <a:pt x="27376" y="351"/>
                </a:cubicBezTo>
                <a:cubicBezTo>
                  <a:pt x="27363" y="338"/>
                  <a:pt x="27363" y="317"/>
                  <a:pt x="27376" y="306"/>
                </a:cubicBezTo>
                <a:lnTo>
                  <a:pt x="27668" y="15"/>
                </a:lnTo>
                <a:cubicBezTo>
                  <a:pt x="27681" y="2"/>
                  <a:pt x="27702" y="2"/>
                  <a:pt x="27712" y="15"/>
                </a:cubicBezTo>
                <a:cubicBezTo>
                  <a:pt x="27725" y="27"/>
                  <a:pt x="27725" y="49"/>
                  <a:pt x="27712" y="59"/>
                </a:cubicBezTo>
                <a:lnTo>
                  <a:pt x="27421" y="351"/>
                </a:lnTo>
                <a:cubicBezTo>
                  <a:pt x="27416" y="355"/>
                  <a:pt x="27408" y="359"/>
                  <a:pt x="27399" y="359"/>
                </a:cubicBezTo>
                <a:close/>
                <a:moveTo>
                  <a:pt x="26818" y="359"/>
                </a:moveTo>
                <a:cubicBezTo>
                  <a:pt x="26809" y="359"/>
                  <a:pt x="26801" y="357"/>
                  <a:pt x="26794" y="351"/>
                </a:cubicBezTo>
                <a:cubicBezTo>
                  <a:pt x="26782" y="338"/>
                  <a:pt x="26782" y="317"/>
                  <a:pt x="26794" y="306"/>
                </a:cubicBezTo>
                <a:lnTo>
                  <a:pt x="27086" y="15"/>
                </a:lnTo>
                <a:cubicBezTo>
                  <a:pt x="27099" y="2"/>
                  <a:pt x="27120" y="2"/>
                  <a:pt x="27131" y="15"/>
                </a:cubicBezTo>
                <a:cubicBezTo>
                  <a:pt x="27143" y="27"/>
                  <a:pt x="27143" y="49"/>
                  <a:pt x="27131" y="59"/>
                </a:cubicBezTo>
                <a:lnTo>
                  <a:pt x="26839" y="351"/>
                </a:lnTo>
                <a:cubicBezTo>
                  <a:pt x="26834" y="355"/>
                  <a:pt x="26826" y="359"/>
                  <a:pt x="26818" y="359"/>
                </a:cubicBezTo>
                <a:close/>
                <a:moveTo>
                  <a:pt x="26236" y="359"/>
                </a:moveTo>
                <a:cubicBezTo>
                  <a:pt x="26227" y="359"/>
                  <a:pt x="26219" y="357"/>
                  <a:pt x="26213" y="351"/>
                </a:cubicBezTo>
                <a:cubicBezTo>
                  <a:pt x="26200" y="338"/>
                  <a:pt x="26200" y="317"/>
                  <a:pt x="26213" y="306"/>
                </a:cubicBezTo>
                <a:lnTo>
                  <a:pt x="26504" y="15"/>
                </a:lnTo>
                <a:cubicBezTo>
                  <a:pt x="26517" y="2"/>
                  <a:pt x="26538" y="2"/>
                  <a:pt x="26549" y="15"/>
                </a:cubicBezTo>
                <a:cubicBezTo>
                  <a:pt x="26562" y="27"/>
                  <a:pt x="26562" y="49"/>
                  <a:pt x="26549" y="59"/>
                </a:cubicBezTo>
                <a:lnTo>
                  <a:pt x="26257" y="351"/>
                </a:lnTo>
                <a:cubicBezTo>
                  <a:pt x="26253" y="355"/>
                  <a:pt x="26244" y="359"/>
                  <a:pt x="26236" y="359"/>
                </a:cubicBezTo>
                <a:close/>
                <a:moveTo>
                  <a:pt x="25654" y="359"/>
                </a:moveTo>
                <a:cubicBezTo>
                  <a:pt x="25646" y="359"/>
                  <a:pt x="25637" y="357"/>
                  <a:pt x="25631" y="351"/>
                </a:cubicBezTo>
                <a:cubicBezTo>
                  <a:pt x="25618" y="338"/>
                  <a:pt x="25618" y="317"/>
                  <a:pt x="25631" y="306"/>
                </a:cubicBezTo>
                <a:lnTo>
                  <a:pt x="25923" y="15"/>
                </a:lnTo>
                <a:cubicBezTo>
                  <a:pt x="25935" y="2"/>
                  <a:pt x="25957" y="2"/>
                  <a:pt x="25967" y="15"/>
                </a:cubicBezTo>
                <a:cubicBezTo>
                  <a:pt x="25980" y="27"/>
                  <a:pt x="25980" y="49"/>
                  <a:pt x="25967" y="59"/>
                </a:cubicBezTo>
                <a:lnTo>
                  <a:pt x="25675" y="351"/>
                </a:lnTo>
                <a:cubicBezTo>
                  <a:pt x="25671" y="355"/>
                  <a:pt x="25662" y="359"/>
                  <a:pt x="25654" y="359"/>
                </a:cubicBezTo>
                <a:close/>
                <a:moveTo>
                  <a:pt x="25072" y="359"/>
                </a:moveTo>
                <a:cubicBezTo>
                  <a:pt x="25064" y="359"/>
                  <a:pt x="25055" y="357"/>
                  <a:pt x="25049" y="351"/>
                </a:cubicBezTo>
                <a:cubicBezTo>
                  <a:pt x="25036" y="338"/>
                  <a:pt x="25036" y="317"/>
                  <a:pt x="25049" y="306"/>
                </a:cubicBezTo>
                <a:lnTo>
                  <a:pt x="25341" y="15"/>
                </a:lnTo>
                <a:cubicBezTo>
                  <a:pt x="25354" y="2"/>
                  <a:pt x="25375" y="2"/>
                  <a:pt x="25385" y="15"/>
                </a:cubicBezTo>
                <a:cubicBezTo>
                  <a:pt x="25398" y="27"/>
                  <a:pt x="25398" y="49"/>
                  <a:pt x="25385" y="59"/>
                </a:cubicBezTo>
                <a:lnTo>
                  <a:pt x="25093" y="351"/>
                </a:lnTo>
                <a:cubicBezTo>
                  <a:pt x="25087" y="355"/>
                  <a:pt x="25079" y="359"/>
                  <a:pt x="25072" y="359"/>
                </a:cubicBezTo>
                <a:close/>
                <a:moveTo>
                  <a:pt x="24488" y="359"/>
                </a:moveTo>
                <a:cubicBezTo>
                  <a:pt x="24480" y="359"/>
                  <a:pt x="24471" y="357"/>
                  <a:pt x="24465" y="351"/>
                </a:cubicBezTo>
                <a:cubicBezTo>
                  <a:pt x="24452" y="338"/>
                  <a:pt x="24452" y="317"/>
                  <a:pt x="24465" y="306"/>
                </a:cubicBezTo>
                <a:lnTo>
                  <a:pt x="24757" y="15"/>
                </a:lnTo>
                <a:cubicBezTo>
                  <a:pt x="24770" y="2"/>
                  <a:pt x="24791" y="2"/>
                  <a:pt x="24801" y="15"/>
                </a:cubicBezTo>
                <a:cubicBezTo>
                  <a:pt x="24814" y="27"/>
                  <a:pt x="24814" y="49"/>
                  <a:pt x="24801" y="59"/>
                </a:cubicBezTo>
                <a:lnTo>
                  <a:pt x="24509" y="351"/>
                </a:lnTo>
                <a:cubicBezTo>
                  <a:pt x="24505" y="355"/>
                  <a:pt x="24497" y="359"/>
                  <a:pt x="24488" y="359"/>
                </a:cubicBezTo>
                <a:close/>
                <a:moveTo>
                  <a:pt x="23907" y="359"/>
                </a:moveTo>
                <a:cubicBezTo>
                  <a:pt x="23898" y="359"/>
                  <a:pt x="23890" y="357"/>
                  <a:pt x="23883" y="351"/>
                </a:cubicBezTo>
                <a:cubicBezTo>
                  <a:pt x="23871" y="338"/>
                  <a:pt x="23871" y="317"/>
                  <a:pt x="23883" y="306"/>
                </a:cubicBezTo>
                <a:lnTo>
                  <a:pt x="24175" y="15"/>
                </a:lnTo>
                <a:cubicBezTo>
                  <a:pt x="24188" y="2"/>
                  <a:pt x="24209" y="2"/>
                  <a:pt x="24220" y="15"/>
                </a:cubicBezTo>
                <a:cubicBezTo>
                  <a:pt x="24232" y="27"/>
                  <a:pt x="24232" y="49"/>
                  <a:pt x="24220" y="59"/>
                </a:cubicBezTo>
                <a:lnTo>
                  <a:pt x="23930" y="351"/>
                </a:lnTo>
                <a:cubicBezTo>
                  <a:pt x="23923" y="355"/>
                  <a:pt x="23915" y="359"/>
                  <a:pt x="23907" y="359"/>
                </a:cubicBezTo>
                <a:close/>
                <a:moveTo>
                  <a:pt x="23325" y="359"/>
                </a:moveTo>
                <a:cubicBezTo>
                  <a:pt x="23316" y="359"/>
                  <a:pt x="23308" y="357"/>
                  <a:pt x="23301" y="351"/>
                </a:cubicBezTo>
                <a:cubicBezTo>
                  <a:pt x="23289" y="338"/>
                  <a:pt x="23289" y="317"/>
                  <a:pt x="23301" y="306"/>
                </a:cubicBezTo>
                <a:lnTo>
                  <a:pt x="23593" y="15"/>
                </a:lnTo>
                <a:cubicBezTo>
                  <a:pt x="23606" y="2"/>
                  <a:pt x="23627" y="2"/>
                  <a:pt x="23638" y="15"/>
                </a:cubicBezTo>
                <a:cubicBezTo>
                  <a:pt x="23651" y="27"/>
                  <a:pt x="23651" y="49"/>
                  <a:pt x="23638" y="59"/>
                </a:cubicBezTo>
                <a:lnTo>
                  <a:pt x="23346" y="351"/>
                </a:lnTo>
                <a:cubicBezTo>
                  <a:pt x="23342" y="355"/>
                  <a:pt x="23333" y="359"/>
                  <a:pt x="23325" y="359"/>
                </a:cubicBezTo>
                <a:close/>
                <a:moveTo>
                  <a:pt x="22743" y="359"/>
                </a:moveTo>
                <a:cubicBezTo>
                  <a:pt x="22735" y="359"/>
                  <a:pt x="22726" y="357"/>
                  <a:pt x="22720" y="351"/>
                </a:cubicBezTo>
                <a:cubicBezTo>
                  <a:pt x="22707" y="338"/>
                  <a:pt x="22707" y="317"/>
                  <a:pt x="22720" y="306"/>
                </a:cubicBezTo>
                <a:lnTo>
                  <a:pt x="23012" y="15"/>
                </a:lnTo>
                <a:cubicBezTo>
                  <a:pt x="23024" y="2"/>
                  <a:pt x="23046" y="2"/>
                  <a:pt x="23056" y="15"/>
                </a:cubicBezTo>
                <a:cubicBezTo>
                  <a:pt x="23069" y="27"/>
                  <a:pt x="23069" y="49"/>
                  <a:pt x="23056" y="59"/>
                </a:cubicBezTo>
                <a:lnTo>
                  <a:pt x="22764" y="351"/>
                </a:lnTo>
                <a:cubicBezTo>
                  <a:pt x="22758" y="355"/>
                  <a:pt x="22751" y="359"/>
                  <a:pt x="22743" y="359"/>
                </a:cubicBezTo>
                <a:close/>
                <a:moveTo>
                  <a:pt x="22159" y="359"/>
                </a:moveTo>
                <a:cubicBezTo>
                  <a:pt x="22151" y="359"/>
                  <a:pt x="22142" y="357"/>
                  <a:pt x="22136" y="351"/>
                </a:cubicBezTo>
                <a:cubicBezTo>
                  <a:pt x="22123" y="338"/>
                  <a:pt x="22123" y="317"/>
                  <a:pt x="22136" y="306"/>
                </a:cubicBezTo>
                <a:lnTo>
                  <a:pt x="22428" y="15"/>
                </a:lnTo>
                <a:cubicBezTo>
                  <a:pt x="22440" y="2"/>
                  <a:pt x="22462" y="2"/>
                  <a:pt x="22472" y="15"/>
                </a:cubicBezTo>
                <a:cubicBezTo>
                  <a:pt x="22485" y="27"/>
                  <a:pt x="22485" y="49"/>
                  <a:pt x="22472" y="59"/>
                </a:cubicBezTo>
                <a:lnTo>
                  <a:pt x="22180" y="351"/>
                </a:lnTo>
                <a:cubicBezTo>
                  <a:pt x="22176" y="355"/>
                  <a:pt x="22168" y="359"/>
                  <a:pt x="22159" y="359"/>
                </a:cubicBezTo>
                <a:close/>
                <a:moveTo>
                  <a:pt x="21577" y="359"/>
                </a:moveTo>
                <a:cubicBezTo>
                  <a:pt x="21569" y="359"/>
                  <a:pt x="21560" y="357"/>
                  <a:pt x="21554" y="351"/>
                </a:cubicBezTo>
                <a:cubicBezTo>
                  <a:pt x="21541" y="338"/>
                  <a:pt x="21541" y="317"/>
                  <a:pt x="21554" y="306"/>
                </a:cubicBezTo>
                <a:lnTo>
                  <a:pt x="21846" y="15"/>
                </a:lnTo>
                <a:cubicBezTo>
                  <a:pt x="21859" y="2"/>
                  <a:pt x="21880" y="2"/>
                  <a:pt x="21890" y="15"/>
                </a:cubicBezTo>
                <a:cubicBezTo>
                  <a:pt x="21903" y="27"/>
                  <a:pt x="21903" y="49"/>
                  <a:pt x="21890" y="59"/>
                </a:cubicBezTo>
                <a:lnTo>
                  <a:pt x="21598" y="351"/>
                </a:lnTo>
                <a:cubicBezTo>
                  <a:pt x="21594" y="355"/>
                  <a:pt x="21586" y="359"/>
                  <a:pt x="21577" y="359"/>
                </a:cubicBezTo>
                <a:close/>
                <a:moveTo>
                  <a:pt x="20996" y="359"/>
                </a:moveTo>
                <a:cubicBezTo>
                  <a:pt x="20987" y="359"/>
                  <a:pt x="20979" y="357"/>
                  <a:pt x="20972" y="351"/>
                </a:cubicBezTo>
                <a:cubicBezTo>
                  <a:pt x="20960" y="338"/>
                  <a:pt x="20960" y="317"/>
                  <a:pt x="20972" y="306"/>
                </a:cubicBezTo>
                <a:lnTo>
                  <a:pt x="21264" y="15"/>
                </a:lnTo>
                <a:cubicBezTo>
                  <a:pt x="21277" y="2"/>
                  <a:pt x="21298" y="2"/>
                  <a:pt x="21309" y="15"/>
                </a:cubicBezTo>
                <a:cubicBezTo>
                  <a:pt x="21321" y="27"/>
                  <a:pt x="21321" y="49"/>
                  <a:pt x="21309" y="59"/>
                </a:cubicBezTo>
                <a:lnTo>
                  <a:pt x="21017" y="351"/>
                </a:lnTo>
                <a:cubicBezTo>
                  <a:pt x="21012" y="355"/>
                  <a:pt x="21004" y="359"/>
                  <a:pt x="20996" y="359"/>
                </a:cubicBezTo>
                <a:close/>
                <a:moveTo>
                  <a:pt x="20414" y="359"/>
                </a:moveTo>
                <a:cubicBezTo>
                  <a:pt x="20405" y="359"/>
                  <a:pt x="20397" y="357"/>
                  <a:pt x="20390" y="351"/>
                </a:cubicBezTo>
                <a:cubicBezTo>
                  <a:pt x="20378" y="338"/>
                  <a:pt x="20378" y="317"/>
                  <a:pt x="20390" y="306"/>
                </a:cubicBezTo>
                <a:lnTo>
                  <a:pt x="20682" y="15"/>
                </a:lnTo>
                <a:cubicBezTo>
                  <a:pt x="20695" y="2"/>
                  <a:pt x="20716" y="2"/>
                  <a:pt x="20727" y="15"/>
                </a:cubicBezTo>
                <a:cubicBezTo>
                  <a:pt x="20740" y="27"/>
                  <a:pt x="20740" y="49"/>
                  <a:pt x="20727" y="59"/>
                </a:cubicBezTo>
                <a:lnTo>
                  <a:pt x="20435" y="351"/>
                </a:lnTo>
                <a:cubicBezTo>
                  <a:pt x="20431" y="355"/>
                  <a:pt x="20422" y="359"/>
                  <a:pt x="20414" y="359"/>
                </a:cubicBezTo>
                <a:close/>
                <a:moveTo>
                  <a:pt x="19832" y="359"/>
                </a:moveTo>
                <a:cubicBezTo>
                  <a:pt x="19824" y="359"/>
                  <a:pt x="19815" y="357"/>
                  <a:pt x="19809" y="351"/>
                </a:cubicBezTo>
                <a:cubicBezTo>
                  <a:pt x="19796" y="338"/>
                  <a:pt x="19796" y="317"/>
                  <a:pt x="19809" y="306"/>
                </a:cubicBezTo>
                <a:lnTo>
                  <a:pt x="20101" y="15"/>
                </a:lnTo>
                <a:cubicBezTo>
                  <a:pt x="20113" y="2"/>
                  <a:pt x="20134" y="2"/>
                  <a:pt x="20145" y="15"/>
                </a:cubicBezTo>
                <a:cubicBezTo>
                  <a:pt x="20158" y="27"/>
                  <a:pt x="20158" y="49"/>
                  <a:pt x="20145" y="59"/>
                </a:cubicBezTo>
                <a:lnTo>
                  <a:pt x="19853" y="351"/>
                </a:lnTo>
                <a:cubicBezTo>
                  <a:pt x="19847" y="355"/>
                  <a:pt x="19838" y="359"/>
                  <a:pt x="19832" y="359"/>
                </a:cubicBezTo>
                <a:close/>
                <a:moveTo>
                  <a:pt x="19248" y="359"/>
                </a:moveTo>
                <a:cubicBezTo>
                  <a:pt x="19240" y="359"/>
                  <a:pt x="19231" y="357"/>
                  <a:pt x="19225" y="351"/>
                </a:cubicBezTo>
                <a:cubicBezTo>
                  <a:pt x="19212" y="338"/>
                  <a:pt x="19212" y="317"/>
                  <a:pt x="19225" y="306"/>
                </a:cubicBezTo>
                <a:lnTo>
                  <a:pt x="19517" y="15"/>
                </a:lnTo>
                <a:cubicBezTo>
                  <a:pt x="19529" y="2"/>
                  <a:pt x="19551" y="2"/>
                  <a:pt x="19561" y="15"/>
                </a:cubicBezTo>
                <a:cubicBezTo>
                  <a:pt x="19574" y="27"/>
                  <a:pt x="19574" y="49"/>
                  <a:pt x="19561" y="59"/>
                </a:cubicBezTo>
                <a:lnTo>
                  <a:pt x="19269" y="351"/>
                </a:lnTo>
                <a:cubicBezTo>
                  <a:pt x="19265" y="355"/>
                  <a:pt x="19257" y="359"/>
                  <a:pt x="19248" y="359"/>
                </a:cubicBezTo>
                <a:close/>
                <a:moveTo>
                  <a:pt x="18667" y="359"/>
                </a:moveTo>
                <a:cubicBezTo>
                  <a:pt x="18659" y="359"/>
                  <a:pt x="18650" y="357"/>
                  <a:pt x="18644" y="351"/>
                </a:cubicBezTo>
                <a:cubicBezTo>
                  <a:pt x="18631" y="338"/>
                  <a:pt x="18631" y="317"/>
                  <a:pt x="18644" y="306"/>
                </a:cubicBezTo>
                <a:lnTo>
                  <a:pt x="18935" y="15"/>
                </a:lnTo>
                <a:cubicBezTo>
                  <a:pt x="18948" y="2"/>
                  <a:pt x="18969" y="2"/>
                  <a:pt x="18979" y="15"/>
                </a:cubicBezTo>
                <a:cubicBezTo>
                  <a:pt x="18992" y="27"/>
                  <a:pt x="18992" y="49"/>
                  <a:pt x="18979" y="59"/>
                </a:cubicBezTo>
                <a:lnTo>
                  <a:pt x="18688" y="351"/>
                </a:lnTo>
                <a:cubicBezTo>
                  <a:pt x="18684" y="355"/>
                  <a:pt x="18676" y="359"/>
                  <a:pt x="18667" y="359"/>
                </a:cubicBezTo>
                <a:close/>
                <a:moveTo>
                  <a:pt x="18086" y="359"/>
                </a:moveTo>
                <a:cubicBezTo>
                  <a:pt x="18077" y="359"/>
                  <a:pt x="18069" y="357"/>
                  <a:pt x="18062" y="351"/>
                </a:cubicBezTo>
                <a:cubicBezTo>
                  <a:pt x="18050" y="338"/>
                  <a:pt x="18050" y="317"/>
                  <a:pt x="18062" y="306"/>
                </a:cubicBezTo>
                <a:lnTo>
                  <a:pt x="18354" y="15"/>
                </a:lnTo>
                <a:cubicBezTo>
                  <a:pt x="18367" y="2"/>
                  <a:pt x="18388" y="2"/>
                  <a:pt x="18399" y="15"/>
                </a:cubicBezTo>
                <a:cubicBezTo>
                  <a:pt x="18411" y="27"/>
                  <a:pt x="18411" y="49"/>
                  <a:pt x="18399" y="59"/>
                </a:cubicBezTo>
                <a:lnTo>
                  <a:pt x="18107" y="351"/>
                </a:lnTo>
                <a:cubicBezTo>
                  <a:pt x="18102" y="355"/>
                  <a:pt x="18094" y="359"/>
                  <a:pt x="18086" y="359"/>
                </a:cubicBezTo>
                <a:close/>
                <a:moveTo>
                  <a:pt x="17504" y="359"/>
                </a:moveTo>
                <a:cubicBezTo>
                  <a:pt x="17495" y="359"/>
                  <a:pt x="17487" y="357"/>
                  <a:pt x="17480" y="351"/>
                </a:cubicBezTo>
                <a:cubicBezTo>
                  <a:pt x="17468" y="338"/>
                  <a:pt x="17468" y="317"/>
                  <a:pt x="17480" y="306"/>
                </a:cubicBezTo>
                <a:lnTo>
                  <a:pt x="17772" y="15"/>
                </a:lnTo>
                <a:cubicBezTo>
                  <a:pt x="17785" y="2"/>
                  <a:pt x="17806" y="2"/>
                  <a:pt x="17817" y="15"/>
                </a:cubicBezTo>
                <a:cubicBezTo>
                  <a:pt x="17830" y="27"/>
                  <a:pt x="17830" y="49"/>
                  <a:pt x="17817" y="59"/>
                </a:cubicBezTo>
                <a:lnTo>
                  <a:pt x="17525" y="351"/>
                </a:lnTo>
                <a:cubicBezTo>
                  <a:pt x="17519" y="355"/>
                  <a:pt x="17512" y="359"/>
                  <a:pt x="17504" y="359"/>
                </a:cubicBezTo>
                <a:close/>
                <a:moveTo>
                  <a:pt x="16922" y="359"/>
                </a:moveTo>
                <a:cubicBezTo>
                  <a:pt x="16913" y="359"/>
                  <a:pt x="16905" y="357"/>
                  <a:pt x="16899" y="351"/>
                </a:cubicBezTo>
                <a:cubicBezTo>
                  <a:pt x="16886" y="338"/>
                  <a:pt x="16886" y="317"/>
                  <a:pt x="16899" y="306"/>
                </a:cubicBezTo>
                <a:lnTo>
                  <a:pt x="17191" y="15"/>
                </a:lnTo>
                <a:cubicBezTo>
                  <a:pt x="17203" y="2"/>
                  <a:pt x="17224" y="2"/>
                  <a:pt x="17235" y="15"/>
                </a:cubicBezTo>
                <a:cubicBezTo>
                  <a:pt x="17248" y="27"/>
                  <a:pt x="17248" y="49"/>
                  <a:pt x="17235" y="59"/>
                </a:cubicBezTo>
                <a:lnTo>
                  <a:pt x="16943" y="351"/>
                </a:lnTo>
                <a:cubicBezTo>
                  <a:pt x="16937" y="355"/>
                  <a:pt x="16928" y="359"/>
                  <a:pt x="16922" y="359"/>
                </a:cubicBezTo>
                <a:close/>
                <a:moveTo>
                  <a:pt x="16338" y="359"/>
                </a:moveTo>
                <a:cubicBezTo>
                  <a:pt x="16330" y="359"/>
                  <a:pt x="16321" y="357"/>
                  <a:pt x="16315" y="351"/>
                </a:cubicBezTo>
                <a:cubicBezTo>
                  <a:pt x="16302" y="338"/>
                  <a:pt x="16302" y="317"/>
                  <a:pt x="16315" y="306"/>
                </a:cubicBezTo>
                <a:lnTo>
                  <a:pt x="16607" y="15"/>
                </a:lnTo>
                <a:cubicBezTo>
                  <a:pt x="16619" y="2"/>
                  <a:pt x="16641" y="2"/>
                  <a:pt x="16651" y="15"/>
                </a:cubicBezTo>
                <a:cubicBezTo>
                  <a:pt x="16664" y="27"/>
                  <a:pt x="16664" y="49"/>
                  <a:pt x="16651" y="59"/>
                </a:cubicBezTo>
                <a:lnTo>
                  <a:pt x="16359" y="351"/>
                </a:lnTo>
                <a:cubicBezTo>
                  <a:pt x="16355" y="355"/>
                  <a:pt x="16347" y="359"/>
                  <a:pt x="16338" y="359"/>
                </a:cubicBezTo>
                <a:close/>
                <a:moveTo>
                  <a:pt x="15756" y="359"/>
                </a:moveTo>
                <a:cubicBezTo>
                  <a:pt x="15748" y="359"/>
                  <a:pt x="15739" y="357"/>
                  <a:pt x="15733" y="351"/>
                </a:cubicBezTo>
                <a:cubicBezTo>
                  <a:pt x="15720" y="338"/>
                  <a:pt x="15720" y="317"/>
                  <a:pt x="15733" y="306"/>
                </a:cubicBezTo>
                <a:lnTo>
                  <a:pt x="16025" y="15"/>
                </a:lnTo>
                <a:cubicBezTo>
                  <a:pt x="16038" y="2"/>
                  <a:pt x="16059" y="2"/>
                  <a:pt x="16069" y="15"/>
                </a:cubicBezTo>
                <a:cubicBezTo>
                  <a:pt x="16082" y="27"/>
                  <a:pt x="16082" y="49"/>
                  <a:pt x="16069" y="59"/>
                </a:cubicBezTo>
                <a:lnTo>
                  <a:pt x="15777" y="351"/>
                </a:lnTo>
                <a:cubicBezTo>
                  <a:pt x="15773" y="355"/>
                  <a:pt x="15765" y="359"/>
                  <a:pt x="15756" y="359"/>
                </a:cubicBezTo>
                <a:close/>
                <a:moveTo>
                  <a:pt x="15174" y="359"/>
                </a:moveTo>
                <a:cubicBezTo>
                  <a:pt x="15166" y="359"/>
                  <a:pt x="15158" y="357"/>
                  <a:pt x="15151" y="351"/>
                </a:cubicBezTo>
                <a:cubicBezTo>
                  <a:pt x="15139" y="338"/>
                  <a:pt x="15139" y="317"/>
                  <a:pt x="15151" y="306"/>
                </a:cubicBezTo>
                <a:lnTo>
                  <a:pt x="15443" y="15"/>
                </a:lnTo>
                <a:cubicBezTo>
                  <a:pt x="15456" y="2"/>
                  <a:pt x="15477" y="2"/>
                  <a:pt x="15488" y="15"/>
                </a:cubicBezTo>
                <a:cubicBezTo>
                  <a:pt x="15500" y="27"/>
                  <a:pt x="15500" y="49"/>
                  <a:pt x="15488" y="59"/>
                </a:cubicBezTo>
                <a:lnTo>
                  <a:pt x="15196" y="351"/>
                </a:lnTo>
                <a:cubicBezTo>
                  <a:pt x="15191" y="355"/>
                  <a:pt x="15183" y="359"/>
                  <a:pt x="15174" y="359"/>
                </a:cubicBezTo>
                <a:close/>
                <a:moveTo>
                  <a:pt x="14593" y="359"/>
                </a:moveTo>
                <a:cubicBezTo>
                  <a:pt x="14584" y="359"/>
                  <a:pt x="14576" y="357"/>
                  <a:pt x="14569" y="351"/>
                </a:cubicBezTo>
                <a:cubicBezTo>
                  <a:pt x="14557" y="338"/>
                  <a:pt x="14557" y="317"/>
                  <a:pt x="14569" y="306"/>
                </a:cubicBezTo>
                <a:lnTo>
                  <a:pt x="14861" y="15"/>
                </a:lnTo>
                <a:cubicBezTo>
                  <a:pt x="14874" y="2"/>
                  <a:pt x="14895" y="2"/>
                  <a:pt x="14906" y="15"/>
                </a:cubicBezTo>
                <a:cubicBezTo>
                  <a:pt x="14919" y="27"/>
                  <a:pt x="14919" y="49"/>
                  <a:pt x="14906" y="59"/>
                </a:cubicBezTo>
                <a:lnTo>
                  <a:pt x="14614" y="351"/>
                </a:lnTo>
                <a:cubicBezTo>
                  <a:pt x="14608" y="355"/>
                  <a:pt x="14601" y="359"/>
                  <a:pt x="14593" y="359"/>
                </a:cubicBezTo>
                <a:close/>
                <a:moveTo>
                  <a:pt x="14009" y="359"/>
                </a:moveTo>
                <a:cubicBezTo>
                  <a:pt x="14000" y="359"/>
                  <a:pt x="13992" y="357"/>
                  <a:pt x="13986" y="351"/>
                </a:cubicBezTo>
                <a:cubicBezTo>
                  <a:pt x="13973" y="338"/>
                  <a:pt x="13973" y="317"/>
                  <a:pt x="13986" y="306"/>
                </a:cubicBezTo>
                <a:lnTo>
                  <a:pt x="14278" y="15"/>
                </a:lnTo>
                <a:cubicBezTo>
                  <a:pt x="14290" y="2"/>
                  <a:pt x="14311" y="2"/>
                  <a:pt x="14322" y="15"/>
                </a:cubicBezTo>
                <a:cubicBezTo>
                  <a:pt x="14335" y="27"/>
                  <a:pt x="14335" y="49"/>
                  <a:pt x="14322" y="59"/>
                </a:cubicBezTo>
                <a:lnTo>
                  <a:pt x="14030" y="351"/>
                </a:lnTo>
                <a:cubicBezTo>
                  <a:pt x="14026" y="355"/>
                  <a:pt x="14017" y="359"/>
                  <a:pt x="14009" y="359"/>
                </a:cubicBezTo>
                <a:close/>
                <a:moveTo>
                  <a:pt x="13427" y="359"/>
                </a:moveTo>
                <a:cubicBezTo>
                  <a:pt x="13419" y="359"/>
                  <a:pt x="13410" y="357"/>
                  <a:pt x="13404" y="351"/>
                </a:cubicBezTo>
                <a:cubicBezTo>
                  <a:pt x="13391" y="338"/>
                  <a:pt x="13391" y="317"/>
                  <a:pt x="13404" y="306"/>
                </a:cubicBezTo>
                <a:lnTo>
                  <a:pt x="13696" y="15"/>
                </a:lnTo>
                <a:cubicBezTo>
                  <a:pt x="13708" y="2"/>
                  <a:pt x="13730" y="2"/>
                  <a:pt x="13740" y="15"/>
                </a:cubicBezTo>
                <a:cubicBezTo>
                  <a:pt x="13753" y="27"/>
                  <a:pt x="13753" y="49"/>
                  <a:pt x="13740" y="59"/>
                </a:cubicBezTo>
                <a:lnTo>
                  <a:pt x="13448" y="351"/>
                </a:lnTo>
                <a:cubicBezTo>
                  <a:pt x="13444" y="355"/>
                  <a:pt x="13436" y="359"/>
                  <a:pt x="13427" y="359"/>
                </a:cubicBezTo>
                <a:close/>
                <a:moveTo>
                  <a:pt x="12845" y="359"/>
                </a:moveTo>
                <a:cubicBezTo>
                  <a:pt x="12837" y="359"/>
                  <a:pt x="12828" y="357"/>
                  <a:pt x="12822" y="351"/>
                </a:cubicBezTo>
                <a:cubicBezTo>
                  <a:pt x="12809" y="338"/>
                  <a:pt x="12809" y="317"/>
                  <a:pt x="12822" y="306"/>
                </a:cubicBezTo>
                <a:lnTo>
                  <a:pt x="13114" y="15"/>
                </a:lnTo>
                <a:cubicBezTo>
                  <a:pt x="13127" y="2"/>
                  <a:pt x="13148" y="2"/>
                  <a:pt x="13158" y="15"/>
                </a:cubicBezTo>
                <a:cubicBezTo>
                  <a:pt x="13171" y="27"/>
                  <a:pt x="13171" y="49"/>
                  <a:pt x="13158" y="59"/>
                </a:cubicBezTo>
                <a:lnTo>
                  <a:pt x="12866" y="351"/>
                </a:lnTo>
                <a:cubicBezTo>
                  <a:pt x="12862" y="355"/>
                  <a:pt x="12854" y="359"/>
                  <a:pt x="12845" y="359"/>
                </a:cubicBezTo>
                <a:close/>
                <a:moveTo>
                  <a:pt x="12263" y="359"/>
                </a:moveTo>
                <a:cubicBezTo>
                  <a:pt x="12255" y="359"/>
                  <a:pt x="12247" y="357"/>
                  <a:pt x="12240" y="351"/>
                </a:cubicBezTo>
                <a:cubicBezTo>
                  <a:pt x="12228" y="338"/>
                  <a:pt x="12228" y="317"/>
                  <a:pt x="12240" y="306"/>
                </a:cubicBezTo>
                <a:lnTo>
                  <a:pt x="12532" y="15"/>
                </a:lnTo>
                <a:cubicBezTo>
                  <a:pt x="12545" y="2"/>
                  <a:pt x="12566" y="2"/>
                  <a:pt x="12577" y="15"/>
                </a:cubicBezTo>
                <a:cubicBezTo>
                  <a:pt x="12589" y="27"/>
                  <a:pt x="12589" y="49"/>
                  <a:pt x="12577" y="59"/>
                </a:cubicBezTo>
                <a:lnTo>
                  <a:pt x="12285" y="351"/>
                </a:lnTo>
                <a:cubicBezTo>
                  <a:pt x="12280" y="355"/>
                  <a:pt x="12272" y="359"/>
                  <a:pt x="12263" y="359"/>
                </a:cubicBezTo>
                <a:close/>
                <a:moveTo>
                  <a:pt x="11682" y="359"/>
                </a:moveTo>
                <a:cubicBezTo>
                  <a:pt x="11673" y="359"/>
                  <a:pt x="11665" y="357"/>
                  <a:pt x="11658" y="351"/>
                </a:cubicBezTo>
                <a:cubicBezTo>
                  <a:pt x="11646" y="338"/>
                  <a:pt x="11646" y="317"/>
                  <a:pt x="11658" y="306"/>
                </a:cubicBezTo>
                <a:lnTo>
                  <a:pt x="11950" y="15"/>
                </a:lnTo>
                <a:cubicBezTo>
                  <a:pt x="11963" y="2"/>
                  <a:pt x="11984" y="2"/>
                  <a:pt x="11995" y="15"/>
                </a:cubicBezTo>
                <a:cubicBezTo>
                  <a:pt x="12007" y="27"/>
                  <a:pt x="12007" y="49"/>
                  <a:pt x="11995" y="59"/>
                </a:cubicBezTo>
                <a:lnTo>
                  <a:pt x="11703" y="351"/>
                </a:lnTo>
                <a:cubicBezTo>
                  <a:pt x="11697" y="355"/>
                  <a:pt x="11688" y="359"/>
                  <a:pt x="11682" y="359"/>
                </a:cubicBezTo>
                <a:close/>
                <a:moveTo>
                  <a:pt x="11098" y="359"/>
                </a:moveTo>
                <a:cubicBezTo>
                  <a:pt x="11089" y="359"/>
                  <a:pt x="11081" y="357"/>
                  <a:pt x="11075" y="351"/>
                </a:cubicBezTo>
                <a:cubicBezTo>
                  <a:pt x="11062" y="338"/>
                  <a:pt x="11062" y="317"/>
                  <a:pt x="11075" y="306"/>
                </a:cubicBezTo>
                <a:lnTo>
                  <a:pt x="11366" y="15"/>
                </a:lnTo>
                <a:cubicBezTo>
                  <a:pt x="11379" y="2"/>
                  <a:pt x="11400" y="2"/>
                  <a:pt x="11411" y="15"/>
                </a:cubicBezTo>
                <a:cubicBezTo>
                  <a:pt x="11424" y="27"/>
                  <a:pt x="11424" y="49"/>
                  <a:pt x="11411" y="59"/>
                </a:cubicBezTo>
                <a:lnTo>
                  <a:pt x="11119" y="351"/>
                </a:lnTo>
                <a:cubicBezTo>
                  <a:pt x="11115" y="355"/>
                  <a:pt x="11106" y="359"/>
                  <a:pt x="11098" y="359"/>
                </a:cubicBezTo>
                <a:close/>
                <a:moveTo>
                  <a:pt x="10516" y="359"/>
                </a:moveTo>
                <a:cubicBezTo>
                  <a:pt x="10508" y="359"/>
                  <a:pt x="10499" y="357"/>
                  <a:pt x="10493" y="351"/>
                </a:cubicBezTo>
                <a:cubicBezTo>
                  <a:pt x="10480" y="338"/>
                  <a:pt x="10480" y="317"/>
                  <a:pt x="10493" y="306"/>
                </a:cubicBezTo>
                <a:lnTo>
                  <a:pt x="10785" y="15"/>
                </a:lnTo>
                <a:cubicBezTo>
                  <a:pt x="10797" y="2"/>
                  <a:pt x="10819" y="2"/>
                  <a:pt x="10829" y="15"/>
                </a:cubicBezTo>
                <a:cubicBezTo>
                  <a:pt x="10842" y="27"/>
                  <a:pt x="10842" y="49"/>
                  <a:pt x="10829" y="59"/>
                </a:cubicBezTo>
                <a:lnTo>
                  <a:pt x="10539" y="351"/>
                </a:lnTo>
                <a:cubicBezTo>
                  <a:pt x="10533" y="355"/>
                  <a:pt x="10524" y="359"/>
                  <a:pt x="10516" y="359"/>
                </a:cubicBezTo>
                <a:close/>
                <a:moveTo>
                  <a:pt x="9934" y="359"/>
                </a:moveTo>
                <a:cubicBezTo>
                  <a:pt x="9926" y="359"/>
                  <a:pt x="9917" y="357"/>
                  <a:pt x="9911" y="351"/>
                </a:cubicBezTo>
                <a:cubicBezTo>
                  <a:pt x="9898" y="338"/>
                  <a:pt x="9898" y="317"/>
                  <a:pt x="9911" y="306"/>
                </a:cubicBezTo>
                <a:lnTo>
                  <a:pt x="10203" y="15"/>
                </a:lnTo>
                <a:cubicBezTo>
                  <a:pt x="10216" y="2"/>
                  <a:pt x="10237" y="2"/>
                  <a:pt x="10247" y="15"/>
                </a:cubicBezTo>
                <a:cubicBezTo>
                  <a:pt x="10260" y="27"/>
                  <a:pt x="10260" y="49"/>
                  <a:pt x="10247" y="59"/>
                </a:cubicBezTo>
                <a:lnTo>
                  <a:pt x="9955" y="351"/>
                </a:lnTo>
                <a:cubicBezTo>
                  <a:pt x="9951" y="355"/>
                  <a:pt x="9943" y="359"/>
                  <a:pt x="9934" y="359"/>
                </a:cubicBezTo>
                <a:close/>
                <a:moveTo>
                  <a:pt x="9352" y="359"/>
                </a:moveTo>
                <a:cubicBezTo>
                  <a:pt x="9344" y="359"/>
                  <a:pt x="9336" y="357"/>
                  <a:pt x="9329" y="351"/>
                </a:cubicBezTo>
                <a:cubicBezTo>
                  <a:pt x="9317" y="338"/>
                  <a:pt x="9317" y="317"/>
                  <a:pt x="9329" y="306"/>
                </a:cubicBezTo>
                <a:lnTo>
                  <a:pt x="9621" y="15"/>
                </a:lnTo>
                <a:cubicBezTo>
                  <a:pt x="9634" y="2"/>
                  <a:pt x="9655" y="2"/>
                  <a:pt x="9666" y="15"/>
                </a:cubicBezTo>
                <a:cubicBezTo>
                  <a:pt x="9678" y="27"/>
                  <a:pt x="9678" y="49"/>
                  <a:pt x="9666" y="59"/>
                </a:cubicBezTo>
                <a:lnTo>
                  <a:pt x="9374" y="351"/>
                </a:lnTo>
                <a:cubicBezTo>
                  <a:pt x="9367" y="355"/>
                  <a:pt x="9361" y="359"/>
                  <a:pt x="9352" y="359"/>
                </a:cubicBezTo>
                <a:close/>
                <a:moveTo>
                  <a:pt x="8769" y="359"/>
                </a:moveTo>
                <a:cubicBezTo>
                  <a:pt x="8760" y="359"/>
                  <a:pt x="8752" y="357"/>
                  <a:pt x="8745" y="351"/>
                </a:cubicBezTo>
                <a:cubicBezTo>
                  <a:pt x="8733" y="338"/>
                  <a:pt x="8733" y="317"/>
                  <a:pt x="8745" y="306"/>
                </a:cubicBezTo>
                <a:lnTo>
                  <a:pt x="9037" y="13"/>
                </a:lnTo>
                <a:cubicBezTo>
                  <a:pt x="9050" y="0"/>
                  <a:pt x="9071" y="0"/>
                  <a:pt x="9082" y="13"/>
                </a:cubicBezTo>
                <a:cubicBezTo>
                  <a:pt x="9094" y="25"/>
                  <a:pt x="9094" y="46"/>
                  <a:pt x="9082" y="57"/>
                </a:cubicBezTo>
                <a:lnTo>
                  <a:pt x="8790" y="349"/>
                </a:lnTo>
                <a:cubicBezTo>
                  <a:pt x="8785" y="355"/>
                  <a:pt x="8777" y="359"/>
                  <a:pt x="8769" y="359"/>
                </a:cubicBezTo>
                <a:close/>
                <a:moveTo>
                  <a:pt x="8187" y="359"/>
                </a:moveTo>
                <a:cubicBezTo>
                  <a:pt x="8178" y="359"/>
                  <a:pt x="8170" y="357"/>
                  <a:pt x="8164" y="351"/>
                </a:cubicBezTo>
                <a:cubicBezTo>
                  <a:pt x="8151" y="338"/>
                  <a:pt x="8151" y="317"/>
                  <a:pt x="8164" y="306"/>
                </a:cubicBezTo>
                <a:lnTo>
                  <a:pt x="8455" y="15"/>
                </a:lnTo>
                <a:cubicBezTo>
                  <a:pt x="8468" y="2"/>
                  <a:pt x="8489" y="2"/>
                  <a:pt x="8500" y="15"/>
                </a:cubicBezTo>
                <a:cubicBezTo>
                  <a:pt x="8513" y="27"/>
                  <a:pt x="8513" y="49"/>
                  <a:pt x="8500" y="59"/>
                </a:cubicBezTo>
                <a:lnTo>
                  <a:pt x="8208" y="351"/>
                </a:lnTo>
                <a:cubicBezTo>
                  <a:pt x="8204" y="355"/>
                  <a:pt x="8195" y="359"/>
                  <a:pt x="8187" y="359"/>
                </a:cubicBezTo>
                <a:close/>
                <a:moveTo>
                  <a:pt x="7605" y="359"/>
                </a:moveTo>
                <a:cubicBezTo>
                  <a:pt x="7597" y="359"/>
                  <a:pt x="7588" y="357"/>
                  <a:pt x="7582" y="351"/>
                </a:cubicBezTo>
                <a:cubicBezTo>
                  <a:pt x="7569" y="338"/>
                  <a:pt x="7569" y="317"/>
                  <a:pt x="7582" y="306"/>
                </a:cubicBezTo>
                <a:lnTo>
                  <a:pt x="7874" y="13"/>
                </a:lnTo>
                <a:cubicBezTo>
                  <a:pt x="7886" y="0"/>
                  <a:pt x="7908" y="0"/>
                  <a:pt x="7918" y="13"/>
                </a:cubicBezTo>
                <a:cubicBezTo>
                  <a:pt x="7931" y="25"/>
                  <a:pt x="7931" y="46"/>
                  <a:pt x="7918" y="57"/>
                </a:cubicBezTo>
                <a:lnTo>
                  <a:pt x="7626" y="349"/>
                </a:lnTo>
                <a:cubicBezTo>
                  <a:pt x="7622" y="355"/>
                  <a:pt x="7613" y="359"/>
                  <a:pt x="7605" y="359"/>
                </a:cubicBezTo>
                <a:close/>
                <a:moveTo>
                  <a:pt x="7023" y="359"/>
                </a:moveTo>
                <a:cubicBezTo>
                  <a:pt x="7015" y="359"/>
                  <a:pt x="7006" y="357"/>
                  <a:pt x="7000" y="351"/>
                </a:cubicBezTo>
                <a:cubicBezTo>
                  <a:pt x="6987" y="338"/>
                  <a:pt x="6987" y="317"/>
                  <a:pt x="7000" y="306"/>
                </a:cubicBezTo>
                <a:lnTo>
                  <a:pt x="7292" y="15"/>
                </a:lnTo>
                <a:cubicBezTo>
                  <a:pt x="7305" y="2"/>
                  <a:pt x="7326" y="2"/>
                  <a:pt x="7336" y="15"/>
                </a:cubicBezTo>
                <a:cubicBezTo>
                  <a:pt x="7349" y="27"/>
                  <a:pt x="7349" y="49"/>
                  <a:pt x="7336" y="59"/>
                </a:cubicBezTo>
                <a:lnTo>
                  <a:pt x="7044" y="351"/>
                </a:lnTo>
                <a:cubicBezTo>
                  <a:pt x="7040" y="355"/>
                  <a:pt x="7032" y="359"/>
                  <a:pt x="7023" y="359"/>
                </a:cubicBezTo>
                <a:close/>
                <a:moveTo>
                  <a:pt x="6441" y="359"/>
                </a:moveTo>
                <a:cubicBezTo>
                  <a:pt x="6433" y="359"/>
                  <a:pt x="6425" y="357"/>
                  <a:pt x="6418" y="351"/>
                </a:cubicBezTo>
                <a:cubicBezTo>
                  <a:pt x="6405" y="338"/>
                  <a:pt x="6405" y="317"/>
                  <a:pt x="6418" y="306"/>
                </a:cubicBezTo>
                <a:lnTo>
                  <a:pt x="6710" y="15"/>
                </a:lnTo>
                <a:cubicBezTo>
                  <a:pt x="6723" y="2"/>
                  <a:pt x="6744" y="2"/>
                  <a:pt x="6755" y="15"/>
                </a:cubicBezTo>
                <a:cubicBezTo>
                  <a:pt x="6767" y="27"/>
                  <a:pt x="6767" y="49"/>
                  <a:pt x="6755" y="59"/>
                </a:cubicBezTo>
                <a:lnTo>
                  <a:pt x="6463" y="351"/>
                </a:lnTo>
                <a:cubicBezTo>
                  <a:pt x="6456" y="355"/>
                  <a:pt x="6448" y="359"/>
                  <a:pt x="6441" y="359"/>
                </a:cubicBezTo>
                <a:close/>
                <a:moveTo>
                  <a:pt x="5858" y="359"/>
                </a:moveTo>
                <a:cubicBezTo>
                  <a:pt x="5849" y="359"/>
                  <a:pt x="5841" y="357"/>
                  <a:pt x="5834" y="351"/>
                </a:cubicBezTo>
                <a:cubicBezTo>
                  <a:pt x="5822" y="338"/>
                  <a:pt x="5822" y="317"/>
                  <a:pt x="5834" y="306"/>
                </a:cubicBezTo>
                <a:lnTo>
                  <a:pt x="6126" y="15"/>
                </a:lnTo>
                <a:cubicBezTo>
                  <a:pt x="6139" y="2"/>
                  <a:pt x="6160" y="2"/>
                  <a:pt x="6171" y="15"/>
                </a:cubicBezTo>
                <a:cubicBezTo>
                  <a:pt x="6183" y="27"/>
                  <a:pt x="6183" y="49"/>
                  <a:pt x="6171" y="59"/>
                </a:cubicBezTo>
                <a:lnTo>
                  <a:pt x="5879" y="351"/>
                </a:lnTo>
                <a:cubicBezTo>
                  <a:pt x="5874" y="355"/>
                  <a:pt x="5866" y="359"/>
                  <a:pt x="5858" y="359"/>
                </a:cubicBezTo>
                <a:close/>
                <a:moveTo>
                  <a:pt x="5276" y="359"/>
                </a:moveTo>
                <a:cubicBezTo>
                  <a:pt x="5267" y="359"/>
                  <a:pt x="5259" y="357"/>
                  <a:pt x="5253" y="351"/>
                </a:cubicBezTo>
                <a:cubicBezTo>
                  <a:pt x="5240" y="338"/>
                  <a:pt x="5240" y="317"/>
                  <a:pt x="5253" y="306"/>
                </a:cubicBezTo>
                <a:lnTo>
                  <a:pt x="5544" y="15"/>
                </a:lnTo>
                <a:cubicBezTo>
                  <a:pt x="5557" y="2"/>
                  <a:pt x="5578" y="2"/>
                  <a:pt x="5589" y="15"/>
                </a:cubicBezTo>
                <a:cubicBezTo>
                  <a:pt x="5602" y="27"/>
                  <a:pt x="5602" y="49"/>
                  <a:pt x="5589" y="59"/>
                </a:cubicBezTo>
                <a:lnTo>
                  <a:pt x="5297" y="351"/>
                </a:lnTo>
                <a:cubicBezTo>
                  <a:pt x="5293" y="355"/>
                  <a:pt x="5284" y="359"/>
                  <a:pt x="5276" y="359"/>
                </a:cubicBezTo>
                <a:close/>
                <a:moveTo>
                  <a:pt x="4694" y="359"/>
                </a:moveTo>
                <a:cubicBezTo>
                  <a:pt x="4686" y="359"/>
                  <a:pt x="4677" y="357"/>
                  <a:pt x="4671" y="351"/>
                </a:cubicBezTo>
                <a:cubicBezTo>
                  <a:pt x="4658" y="338"/>
                  <a:pt x="4658" y="317"/>
                  <a:pt x="4671" y="306"/>
                </a:cubicBezTo>
                <a:lnTo>
                  <a:pt x="4963" y="15"/>
                </a:lnTo>
                <a:cubicBezTo>
                  <a:pt x="4975" y="2"/>
                  <a:pt x="4997" y="2"/>
                  <a:pt x="5007" y="15"/>
                </a:cubicBezTo>
                <a:cubicBezTo>
                  <a:pt x="5020" y="27"/>
                  <a:pt x="5020" y="49"/>
                  <a:pt x="5007" y="59"/>
                </a:cubicBezTo>
                <a:lnTo>
                  <a:pt x="4715" y="351"/>
                </a:lnTo>
                <a:cubicBezTo>
                  <a:pt x="4711" y="355"/>
                  <a:pt x="4702" y="359"/>
                  <a:pt x="4694" y="359"/>
                </a:cubicBezTo>
                <a:close/>
                <a:moveTo>
                  <a:pt x="4112" y="359"/>
                </a:moveTo>
                <a:cubicBezTo>
                  <a:pt x="4104" y="359"/>
                  <a:pt x="4095" y="357"/>
                  <a:pt x="4089" y="351"/>
                </a:cubicBezTo>
                <a:cubicBezTo>
                  <a:pt x="4076" y="338"/>
                  <a:pt x="4076" y="317"/>
                  <a:pt x="4089" y="306"/>
                </a:cubicBezTo>
                <a:lnTo>
                  <a:pt x="4381" y="15"/>
                </a:lnTo>
                <a:cubicBezTo>
                  <a:pt x="4394" y="2"/>
                  <a:pt x="4415" y="2"/>
                  <a:pt x="4425" y="15"/>
                </a:cubicBezTo>
                <a:cubicBezTo>
                  <a:pt x="4438" y="27"/>
                  <a:pt x="4438" y="49"/>
                  <a:pt x="4425" y="59"/>
                </a:cubicBezTo>
                <a:lnTo>
                  <a:pt x="4133" y="351"/>
                </a:lnTo>
                <a:cubicBezTo>
                  <a:pt x="4127" y="355"/>
                  <a:pt x="4121" y="359"/>
                  <a:pt x="4112" y="359"/>
                </a:cubicBezTo>
                <a:close/>
                <a:moveTo>
                  <a:pt x="3528" y="359"/>
                </a:moveTo>
                <a:cubicBezTo>
                  <a:pt x="3520" y="359"/>
                  <a:pt x="3511" y="357"/>
                  <a:pt x="3505" y="351"/>
                </a:cubicBezTo>
                <a:cubicBezTo>
                  <a:pt x="3492" y="338"/>
                  <a:pt x="3492" y="317"/>
                  <a:pt x="3505" y="306"/>
                </a:cubicBezTo>
                <a:lnTo>
                  <a:pt x="3797" y="15"/>
                </a:lnTo>
                <a:cubicBezTo>
                  <a:pt x="3810" y="2"/>
                  <a:pt x="3831" y="2"/>
                  <a:pt x="3841" y="15"/>
                </a:cubicBezTo>
                <a:cubicBezTo>
                  <a:pt x="3854" y="27"/>
                  <a:pt x="3854" y="49"/>
                  <a:pt x="3841" y="59"/>
                </a:cubicBezTo>
                <a:lnTo>
                  <a:pt x="3549" y="351"/>
                </a:lnTo>
                <a:cubicBezTo>
                  <a:pt x="3545" y="355"/>
                  <a:pt x="3537" y="359"/>
                  <a:pt x="3528" y="359"/>
                </a:cubicBezTo>
                <a:close/>
                <a:moveTo>
                  <a:pt x="2947" y="359"/>
                </a:moveTo>
                <a:cubicBezTo>
                  <a:pt x="2938" y="359"/>
                  <a:pt x="2930" y="357"/>
                  <a:pt x="2923" y="351"/>
                </a:cubicBezTo>
                <a:cubicBezTo>
                  <a:pt x="2911" y="338"/>
                  <a:pt x="2911" y="317"/>
                  <a:pt x="2923" y="306"/>
                </a:cubicBezTo>
                <a:lnTo>
                  <a:pt x="3215" y="15"/>
                </a:lnTo>
                <a:cubicBezTo>
                  <a:pt x="3228" y="2"/>
                  <a:pt x="3249" y="2"/>
                  <a:pt x="3260" y="15"/>
                </a:cubicBezTo>
                <a:cubicBezTo>
                  <a:pt x="3272" y="27"/>
                  <a:pt x="3272" y="49"/>
                  <a:pt x="3260" y="59"/>
                </a:cubicBezTo>
                <a:lnTo>
                  <a:pt x="2968" y="351"/>
                </a:lnTo>
                <a:cubicBezTo>
                  <a:pt x="2963" y="355"/>
                  <a:pt x="2955" y="359"/>
                  <a:pt x="2947" y="359"/>
                </a:cubicBezTo>
                <a:close/>
                <a:moveTo>
                  <a:pt x="2365" y="359"/>
                </a:moveTo>
                <a:cubicBezTo>
                  <a:pt x="2356" y="359"/>
                  <a:pt x="2348" y="357"/>
                  <a:pt x="2341" y="351"/>
                </a:cubicBezTo>
                <a:cubicBezTo>
                  <a:pt x="2329" y="338"/>
                  <a:pt x="2329" y="317"/>
                  <a:pt x="2341" y="306"/>
                </a:cubicBezTo>
                <a:lnTo>
                  <a:pt x="2633" y="15"/>
                </a:lnTo>
                <a:cubicBezTo>
                  <a:pt x="2646" y="2"/>
                  <a:pt x="2667" y="2"/>
                  <a:pt x="2678" y="15"/>
                </a:cubicBezTo>
                <a:cubicBezTo>
                  <a:pt x="2691" y="27"/>
                  <a:pt x="2691" y="49"/>
                  <a:pt x="2678" y="59"/>
                </a:cubicBezTo>
                <a:lnTo>
                  <a:pt x="2386" y="351"/>
                </a:lnTo>
                <a:cubicBezTo>
                  <a:pt x="2382" y="355"/>
                  <a:pt x="2373" y="359"/>
                  <a:pt x="2365" y="359"/>
                </a:cubicBezTo>
                <a:close/>
                <a:moveTo>
                  <a:pt x="1783" y="359"/>
                </a:moveTo>
                <a:cubicBezTo>
                  <a:pt x="1775" y="359"/>
                  <a:pt x="1766" y="357"/>
                  <a:pt x="1760" y="351"/>
                </a:cubicBezTo>
                <a:cubicBezTo>
                  <a:pt x="1747" y="338"/>
                  <a:pt x="1747" y="317"/>
                  <a:pt x="1760" y="306"/>
                </a:cubicBezTo>
                <a:lnTo>
                  <a:pt x="2052" y="15"/>
                </a:lnTo>
                <a:cubicBezTo>
                  <a:pt x="2064" y="2"/>
                  <a:pt x="2086" y="2"/>
                  <a:pt x="2096" y="15"/>
                </a:cubicBezTo>
                <a:cubicBezTo>
                  <a:pt x="2109" y="27"/>
                  <a:pt x="2109" y="49"/>
                  <a:pt x="2096" y="59"/>
                </a:cubicBezTo>
                <a:lnTo>
                  <a:pt x="1804" y="351"/>
                </a:lnTo>
                <a:cubicBezTo>
                  <a:pt x="1800" y="355"/>
                  <a:pt x="1791" y="359"/>
                  <a:pt x="1783" y="359"/>
                </a:cubicBezTo>
                <a:close/>
                <a:moveTo>
                  <a:pt x="1201" y="359"/>
                </a:moveTo>
                <a:cubicBezTo>
                  <a:pt x="1193" y="359"/>
                  <a:pt x="1184" y="357"/>
                  <a:pt x="1178" y="351"/>
                </a:cubicBezTo>
                <a:cubicBezTo>
                  <a:pt x="1165" y="338"/>
                  <a:pt x="1165" y="317"/>
                  <a:pt x="1178" y="306"/>
                </a:cubicBezTo>
                <a:lnTo>
                  <a:pt x="1470" y="15"/>
                </a:lnTo>
                <a:cubicBezTo>
                  <a:pt x="1483" y="2"/>
                  <a:pt x="1504" y="2"/>
                  <a:pt x="1514" y="15"/>
                </a:cubicBezTo>
                <a:cubicBezTo>
                  <a:pt x="1527" y="27"/>
                  <a:pt x="1527" y="49"/>
                  <a:pt x="1514" y="59"/>
                </a:cubicBezTo>
                <a:lnTo>
                  <a:pt x="1222" y="351"/>
                </a:lnTo>
                <a:cubicBezTo>
                  <a:pt x="1216" y="355"/>
                  <a:pt x="1208" y="359"/>
                  <a:pt x="1201" y="359"/>
                </a:cubicBezTo>
                <a:close/>
                <a:moveTo>
                  <a:pt x="617" y="359"/>
                </a:moveTo>
                <a:cubicBezTo>
                  <a:pt x="609" y="359"/>
                  <a:pt x="600" y="357"/>
                  <a:pt x="594" y="351"/>
                </a:cubicBezTo>
                <a:cubicBezTo>
                  <a:pt x="581" y="338"/>
                  <a:pt x="581" y="317"/>
                  <a:pt x="594" y="306"/>
                </a:cubicBezTo>
                <a:lnTo>
                  <a:pt x="886" y="15"/>
                </a:lnTo>
                <a:cubicBezTo>
                  <a:pt x="899" y="2"/>
                  <a:pt x="920" y="2"/>
                  <a:pt x="930" y="15"/>
                </a:cubicBezTo>
                <a:cubicBezTo>
                  <a:pt x="943" y="27"/>
                  <a:pt x="943" y="49"/>
                  <a:pt x="930" y="59"/>
                </a:cubicBezTo>
                <a:lnTo>
                  <a:pt x="638" y="351"/>
                </a:lnTo>
                <a:cubicBezTo>
                  <a:pt x="634" y="355"/>
                  <a:pt x="626" y="359"/>
                  <a:pt x="617" y="359"/>
                </a:cubicBezTo>
                <a:close/>
                <a:moveTo>
                  <a:pt x="36" y="359"/>
                </a:moveTo>
                <a:cubicBezTo>
                  <a:pt x="27" y="359"/>
                  <a:pt x="19" y="357"/>
                  <a:pt x="12" y="351"/>
                </a:cubicBezTo>
                <a:cubicBezTo>
                  <a:pt x="0" y="338"/>
                  <a:pt x="0" y="317"/>
                  <a:pt x="12" y="306"/>
                </a:cubicBezTo>
                <a:lnTo>
                  <a:pt x="304" y="15"/>
                </a:lnTo>
                <a:cubicBezTo>
                  <a:pt x="317" y="2"/>
                  <a:pt x="338" y="2"/>
                  <a:pt x="349" y="15"/>
                </a:cubicBezTo>
                <a:cubicBezTo>
                  <a:pt x="361" y="27"/>
                  <a:pt x="361" y="49"/>
                  <a:pt x="349" y="59"/>
                </a:cubicBezTo>
                <a:lnTo>
                  <a:pt x="59" y="351"/>
                </a:lnTo>
                <a:cubicBezTo>
                  <a:pt x="52" y="355"/>
                  <a:pt x="44" y="359"/>
                  <a:pt x="36" y="35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324600" y="1725517"/>
            <a:ext cx="5410200" cy="4446683"/>
          </a:xfr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6852" y="1657730"/>
            <a:ext cx="5420548" cy="4514470"/>
          </a:xfrm>
        </p:spPr>
        <p:txBody>
          <a:bodyPr/>
          <a:lstStyle>
            <a:lvl4pPr marL="458788" indent="-228600"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Adient / Presentation Title / Date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64D2-2B9F-40E2-998E-CC77F1ABC594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6458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Adient / Presentation Title / Date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64D2-2B9F-40E2-998E-CC77F1ABC59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324600" y="1718586"/>
            <a:ext cx="5410200" cy="2121408"/>
          </a:xfr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vert="horz" wrap="square" lIns="0" tIns="0" rIns="0" bIns="0" rtlCol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6324600" y="4050236"/>
            <a:ext cx="5410200" cy="2121408"/>
          </a:xfr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vert="horz" wrap="square" lIns="0" tIns="0" rIns="0" bIns="0" rtlCol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446852" y="1657730"/>
            <a:ext cx="5420548" cy="4514470"/>
          </a:xfrm>
        </p:spPr>
        <p:txBody>
          <a:bodyPr/>
          <a:lstStyle>
            <a:lvl4pPr marL="458788" indent="-228600"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5348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72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0158" y="1657730"/>
            <a:ext cx="5404642" cy="4514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Adient / Presentation Title / Date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64D2-2B9F-40E2-998E-CC77F1ABC59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446852" y="1657730"/>
            <a:ext cx="5420548" cy="4514470"/>
          </a:xfrm>
        </p:spPr>
        <p:txBody>
          <a:bodyPr/>
          <a:lstStyle>
            <a:lvl4pPr marL="458788" indent="-228600"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5433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6852" y="1657730"/>
            <a:ext cx="3447288" cy="4514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3878" y="1656142"/>
            <a:ext cx="3447288" cy="4514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Adient / Presentation Title / Date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64D2-2B9F-40E2-998E-CC77F1ABC59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8280450" y="1657730"/>
            <a:ext cx="3447288" cy="4514470"/>
          </a:xfrm>
        </p:spPr>
        <p:txBody>
          <a:bodyPr/>
          <a:lstStyle>
            <a:lvl4pPr marL="458788" indent="-228600"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701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760" userDrawn="1">
          <p15:clr>
            <a:srgbClr val="FBAE40"/>
          </p15:clr>
        </p15:guide>
        <p15:guide id="2" pos="492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/Pattern field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912" y="1591056"/>
            <a:ext cx="11295888" cy="3657600"/>
          </a:xfrm>
        </p:spPr>
        <p:txBody>
          <a:bodyPr anchor="t"/>
          <a:lstStyle>
            <a:lvl1pPr algn="l"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8912" y="5334000"/>
            <a:ext cx="11295888" cy="365760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6" name="Group 1"/>
          <p:cNvGrpSpPr>
            <a:grpSpLocks/>
          </p:cNvGrpSpPr>
          <p:nvPr userDrawn="1"/>
        </p:nvGrpSpPr>
        <p:grpSpPr bwMode="auto">
          <a:xfrm>
            <a:off x="9411162" y="465891"/>
            <a:ext cx="2326658" cy="925268"/>
            <a:chOff x="7132" y="352"/>
            <a:chExt cx="1725" cy="686"/>
          </a:xfrm>
        </p:grpSpPr>
        <p:sp>
          <p:nvSpPr>
            <p:cNvPr id="8" name="Freeform 2"/>
            <p:cNvSpPr>
              <a:spLocks noChangeArrowheads="1"/>
            </p:cNvSpPr>
            <p:nvPr/>
          </p:nvSpPr>
          <p:spPr bwMode="auto">
            <a:xfrm>
              <a:off x="7344" y="579"/>
              <a:ext cx="1512" cy="239"/>
            </a:xfrm>
            <a:custGeom>
              <a:avLst/>
              <a:gdLst>
                <a:gd name="T0" fmla="*/ 6673 w 6674"/>
                <a:gd name="T1" fmla="*/ 110 h 1057"/>
                <a:gd name="T2" fmla="*/ 6263 w 6674"/>
                <a:gd name="T3" fmla="*/ 206 h 1057"/>
                <a:gd name="T4" fmla="*/ 6153 w 6674"/>
                <a:gd name="T5" fmla="*/ 1054 h 1057"/>
                <a:gd name="T6" fmla="*/ 6039 w 6674"/>
                <a:gd name="T7" fmla="*/ 958 h 1057"/>
                <a:gd name="T8" fmla="*/ 5722 w 6674"/>
                <a:gd name="T9" fmla="*/ 206 h 1057"/>
                <a:gd name="T10" fmla="*/ 5629 w 6674"/>
                <a:gd name="T11" fmla="*/ 96 h 1057"/>
                <a:gd name="T12" fmla="*/ 6582 w 6674"/>
                <a:gd name="T13" fmla="*/ 0 h 1057"/>
                <a:gd name="T14" fmla="*/ 4633 w 6674"/>
                <a:gd name="T15" fmla="*/ 370 h 1057"/>
                <a:gd name="T16" fmla="*/ 4523 w 6674"/>
                <a:gd name="T17" fmla="*/ 1054 h 1057"/>
                <a:gd name="T18" fmla="*/ 4409 w 6674"/>
                <a:gd name="T19" fmla="*/ 958 h 1057"/>
                <a:gd name="T20" fmla="*/ 4519 w 6674"/>
                <a:gd name="T21" fmla="*/ 0 h 1057"/>
                <a:gd name="T22" fmla="*/ 4605 w 6674"/>
                <a:gd name="T23" fmla="*/ 43 h 1057"/>
                <a:gd name="T24" fmla="*/ 5212 w 6674"/>
                <a:gd name="T25" fmla="*/ 96 h 1057"/>
                <a:gd name="T26" fmla="*/ 5326 w 6674"/>
                <a:gd name="T27" fmla="*/ 0 h 1057"/>
                <a:gd name="T28" fmla="*/ 5436 w 6674"/>
                <a:gd name="T29" fmla="*/ 958 h 1057"/>
                <a:gd name="T30" fmla="*/ 5322 w 6674"/>
                <a:gd name="T31" fmla="*/ 1054 h 1057"/>
                <a:gd name="T32" fmla="*/ 4633 w 6674"/>
                <a:gd name="T33" fmla="*/ 370 h 1057"/>
                <a:gd name="T34" fmla="*/ 4045 w 6674"/>
                <a:gd name="T35" fmla="*/ 848 h 1057"/>
                <a:gd name="T36" fmla="*/ 4138 w 6674"/>
                <a:gd name="T37" fmla="*/ 958 h 1057"/>
                <a:gd name="T38" fmla="*/ 3383 w 6674"/>
                <a:gd name="T39" fmla="*/ 1054 h 1057"/>
                <a:gd name="T40" fmla="*/ 3273 w 6674"/>
                <a:gd name="T41" fmla="*/ 96 h 1057"/>
                <a:gd name="T42" fmla="*/ 4045 w 6674"/>
                <a:gd name="T43" fmla="*/ 0 h 1057"/>
                <a:gd name="T44" fmla="*/ 4138 w 6674"/>
                <a:gd name="T45" fmla="*/ 110 h 1057"/>
                <a:gd name="T46" fmla="*/ 3497 w 6674"/>
                <a:gd name="T47" fmla="*/ 206 h 1057"/>
                <a:gd name="T48" fmla="*/ 3916 w 6674"/>
                <a:gd name="T49" fmla="*/ 415 h 1057"/>
                <a:gd name="T50" fmla="*/ 4009 w 6674"/>
                <a:gd name="T51" fmla="*/ 525 h 1057"/>
                <a:gd name="T52" fmla="*/ 3497 w 6674"/>
                <a:gd name="T53" fmla="*/ 620 h 1057"/>
                <a:gd name="T54" fmla="*/ 2939 w 6674"/>
                <a:gd name="T55" fmla="*/ 958 h 1057"/>
                <a:gd name="T56" fmla="*/ 2825 w 6674"/>
                <a:gd name="T57" fmla="*/ 1054 h 1057"/>
                <a:gd name="T58" fmla="*/ 2715 w 6674"/>
                <a:gd name="T59" fmla="*/ 96 h 1057"/>
                <a:gd name="T60" fmla="*/ 2829 w 6674"/>
                <a:gd name="T61" fmla="*/ 0 h 1057"/>
                <a:gd name="T62" fmla="*/ 2939 w 6674"/>
                <a:gd name="T63" fmla="*/ 958 h 1057"/>
                <a:gd name="T64" fmla="*/ 1621 w 6674"/>
                <a:gd name="T65" fmla="*/ 0 h 1057"/>
                <a:gd name="T66" fmla="*/ 1512 w 6674"/>
                <a:gd name="T67" fmla="*/ 958 h 1057"/>
                <a:gd name="T68" fmla="*/ 1924 w 6674"/>
                <a:gd name="T69" fmla="*/ 1054 h 1057"/>
                <a:gd name="T70" fmla="*/ 1924 w 6674"/>
                <a:gd name="T71" fmla="*/ 0 h 1057"/>
                <a:gd name="T72" fmla="*/ 1734 w 6674"/>
                <a:gd name="T73" fmla="*/ 851 h 1057"/>
                <a:gd name="T74" fmla="*/ 1915 w 6674"/>
                <a:gd name="T75" fmla="*/ 203 h 1057"/>
                <a:gd name="T76" fmla="*/ 1915 w 6674"/>
                <a:gd name="T77" fmla="*/ 851 h 1057"/>
                <a:gd name="T78" fmla="*/ 1025 w 6674"/>
                <a:gd name="T79" fmla="*/ 0 h 1057"/>
                <a:gd name="T80" fmla="*/ 42 w 6674"/>
                <a:gd name="T81" fmla="*/ 901 h 1057"/>
                <a:gd name="T82" fmla="*/ 105 w 6674"/>
                <a:gd name="T83" fmla="*/ 1054 h 1057"/>
                <a:gd name="T84" fmla="*/ 367 w 6674"/>
                <a:gd name="T85" fmla="*/ 863 h 1057"/>
                <a:gd name="T86" fmla="*/ 936 w 6674"/>
                <a:gd name="T87" fmla="*/ 960 h 1057"/>
                <a:gd name="T88" fmla="*/ 1051 w 6674"/>
                <a:gd name="T89" fmla="*/ 1056 h 1057"/>
                <a:gd name="T90" fmla="*/ 1160 w 6674"/>
                <a:gd name="T91" fmla="*/ 98 h 1057"/>
                <a:gd name="T92" fmla="*/ 551 w 6674"/>
                <a:gd name="T93" fmla="*/ 681 h 1057"/>
                <a:gd name="T94" fmla="*/ 941 w 6674"/>
                <a:gd name="T95" fmla="*/ 681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674" h="1057">
                  <a:moveTo>
                    <a:pt x="6673" y="96"/>
                  </a:moveTo>
                  <a:lnTo>
                    <a:pt x="6673" y="110"/>
                  </a:lnTo>
                  <a:cubicBezTo>
                    <a:pt x="6671" y="161"/>
                    <a:pt x="6654" y="206"/>
                    <a:pt x="6580" y="206"/>
                  </a:cubicBezTo>
                  <a:lnTo>
                    <a:pt x="6263" y="206"/>
                  </a:lnTo>
                  <a:lnTo>
                    <a:pt x="6263" y="958"/>
                  </a:lnTo>
                  <a:cubicBezTo>
                    <a:pt x="6263" y="1041"/>
                    <a:pt x="6210" y="1054"/>
                    <a:pt x="6153" y="1054"/>
                  </a:cubicBezTo>
                  <a:lnTo>
                    <a:pt x="6149" y="1054"/>
                  </a:lnTo>
                  <a:cubicBezTo>
                    <a:pt x="6092" y="1054"/>
                    <a:pt x="6039" y="1043"/>
                    <a:pt x="6039" y="958"/>
                  </a:cubicBezTo>
                  <a:lnTo>
                    <a:pt x="6039" y="206"/>
                  </a:lnTo>
                  <a:lnTo>
                    <a:pt x="5722" y="206"/>
                  </a:lnTo>
                  <a:cubicBezTo>
                    <a:pt x="5648" y="206"/>
                    <a:pt x="5631" y="161"/>
                    <a:pt x="5629" y="110"/>
                  </a:cubicBezTo>
                  <a:lnTo>
                    <a:pt x="5629" y="96"/>
                  </a:lnTo>
                  <a:cubicBezTo>
                    <a:pt x="5631" y="45"/>
                    <a:pt x="5648" y="0"/>
                    <a:pt x="5722" y="0"/>
                  </a:cubicBezTo>
                  <a:lnTo>
                    <a:pt x="6582" y="0"/>
                  </a:lnTo>
                  <a:cubicBezTo>
                    <a:pt x="6654" y="0"/>
                    <a:pt x="6671" y="45"/>
                    <a:pt x="6673" y="96"/>
                  </a:cubicBezTo>
                  <a:close/>
                  <a:moveTo>
                    <a:pt x="4633" y="370"/>
                  </a:moveTo>
                  <a:lnTo>
                    <a:pt x="4633" y="958"/>
                  </a:lnTo>
                  <a:cubicBezTo>
                    <a:pt x="4633" y="1041"/>
                    <a:pt x="4580" y="1054"/>
                    <a:pt x="4523" y="1054"/>
                  </a:cubicBezTo>
                  <a:lnTo>
                    <a:pt x="4519" y="1054"/>
                  </a:lnTo>
                  <a:cubicBezTo>
                    <a:pt x="4461" y="1054"/>
                    <a:pt x="4409" y="1043"/>
                    <a:pt x="4409" y="958"/>
                  </a:cubicBezTo>
                  <a:lnTo>
                    <a:pt x="4409" y="96"/>
                  </a:lnTo>
                  <a:cubicBezTo>
                    <a:pt x="4409" y="13"/>
                    <a:pt x="4461" y="0"/>
                    <a:pt x="4519" y="0"/>
                  </a:cubicBezTo>
                  <a:lnTo>
                    <a:pt x="4523" y="0"/>
                  </a:lnTo>
                  <a:cubicBezTo>
                    <a:pt x="4569" y="0"/>
                    <a:pt x="4605" y="43"/>
                    <a:pt x="4605" y="43"/>
                  </a:cubicBezTo>
                  <a:lnTo>
                    <a:pt x="5212" y="683"/>
                  </a:lnTo>
                  <a:lnTo>
                    <a:pt x="5212" y="96"/>
                  </a:lnTo>
                  <a:cubicBezTo>
                    <a:pt x="5212" y="13"/>
                    <a:pt x="5265" y="0"/>
                    <a:pt x="5322" y="0"/>
                  </a:cubicBezTo>
                  <a:lnTo>
                    <a:pt x="5326" y="0"/>
                  </a:lnTo>
                  <a:cubicBezTo>
                    <a:pt x="5383" y="0"/>
                    <a:pt x="5436" y="11"/>
                    <a:pt x="5436" y="96"/>
                  </a:cubicBezTo>
                  <a:lnTo>
                    <a:pt x="5436" y="958"/>
                  </a:lnTo>
                  <a:cubicBezTo>
                    <a:pt x="5436" y="1041"/>
                    <a:pt x="5383" y="1054"/>
                    <a:pt x="5326" y="1054"/>
                  </a:cubicBezTo>
                  <a:lnTo>
                    <a:pt x="5322" y="1054"/>
                  </a:lnTo>
                  <a:cubicBezTo>
                    <a:pt x="5276" y="1054"/>
                    <a:pt x="5240" y="1011"/>
                    <a:pt x="5240" y="1011"/>
                  </a:cubicBezTo>
                  <a:lnTo>
                    <a:pt x="4633" y="370"/>
                  </a:lnTo>
                  <a:close/>
                  <a:moveTo>
                    <a:pt x="3497" y="848"/>
                  </a:moveTo>
                  <a:lnTo>
                    <a:pt x="4045" y="848"/>
                  </a:lnTo>
                  <a:cubicBezTo>
                    <a:pt x="4119" y="848"/>
                    <a:pt x="4136" y="893"/>
                    <a:pt x="4138" y="944"/>
                  </a:cubicBezTo>
                  <a:lnTo>
                    <a:pt x="4138" y="958"/>
                  </a:lnTo>
                  <a:cubicBezTo>
                    <a:pt x="4136" y="1009"/>
                    <a:pt x="4119" y="1054"/>
                    <a:pt x="4045" y="1054"/>
                  </a:cubicBezTo>
                  <a:lnTo>
                    <a:pt x="3383" y="1054"/>
                  </a:lnTo>
                  <a:cubicBezTo>
                    <a:pt x="3326" y="1054"/>
                    <a:pt x="3273" y="1043"/>
                    <a:pt x="3273" y="958"/>
                  </a:cubicBezTo>
                  <a:lnTo>
                    <a:pt x="3273" y="96"/>
                  </a:lnTo>
                  <a:cubicBezTo>
                    <a:pt x="3273" y="13"/>
                    <a:pt x="3326" y="0"/>
                    <a:pt x="3383" y="0"/>
                  </a:cubicBezTo>
                  <a:lnTo>
                    <a:pt x="4045" y="0"/>
                  </a:lnTo>
                  <a:cubicBezTo>
                    <a:pt x="4119" y="0"/>
                    <a:pt x="4136" y="45"/>
                    <a:pt x="4138" y="96"/>
                  </a:cubicBezTo>
                  <a:lnTo>
                    <a:pt x="4138" y="110"/>
                  </a:lnTo>
                  <a:cubicBezTo>
                    <a:pt x="4136" y="161"/>
                    <a:pt x="4119" y="206"/>
                    <a:pt x="4045" y="206"/>
                  </a:cubicBezTo>
                  <a:lnTo>
                    <a:pt x="3497" y="206"/>
                  </a:lnTo>
                  <a:lnTo>
                    <a:pt x="3497" y="415"/>
                  </a:lnTo>
                  <a:lnTo>
                    <a:pt x="3916" y="415"/>
                  </a:lnTo>
                  <a:cubicBezTo>
                    <a:pt x="3990" y="415"/>
                    <a:pt x="4007" y="459"/>
                    <a:pt x="4009" y="510"/>
                  </a:cubicBezTo>
                  <a:lnTo>
                    <a:pt x="4009" y="525"/>
                  </a:lnTo>
                  <a:cubicBezTo>
                    <a:pt x="4007" y="576"/>
                    <a:pt x="3990" y="620"/>
                    <a:pt x="3916" y="620"/>
                  </a:cubicBezTo>
                  <a:lnTo>
                    <a:pt x="3497" y="620"/>
                  </a:lnTo>
                  <a:lnTo>
                    <a:pt x="3497" y="848"/>
                  </a:lnTo>
                  <a:close/>
                  <a:moveTo>
                    <a:pt x="2939" y="958"/>
                  </a:moveTo>
                  <a:cubicBezTo>
                    <a:pt x="2939" y="1041"/>
                    <a:pt x="2886" y="1054"/>
                    <a:pt x="2829" y="1054"/>
                  </a:cubicBezTo>
                  <a:lnTo>
                    <a:pt x="2825" y="1054"/>
                  </a:lnTo>
                  <a:cubicBezTo>
                    <a:pt x="2768" y="1054"/>
                    <a:pt x="2715" y="1043"/>
                    <a:pt x="2715" y="958"/>
                  </a:cubicBezTo>
                  <a:lnTo>
                    <a:pt x="2715" y="96"/>
                  </a:lnTo>
                  <a:cubicBezTo>
                    <a:pt x="2715" y="13"/>
                    <a:pt x="2768" y="0"/>
                    <a:pt x="2825" y="0"/>
                  </a:cubicBezTo>
                  <a:lnTo>
                    <a:pt x="2829" y="0"/>
                  </a:lnTo>
                  <a:cubicBezTo>
                    <a:pt x="2886" y="0"/>
                    <a:pt x="2939" y="11"/>
                    <a:pt x="2939" y="96"/>
                  </a:cubicBezTo>
                  <a:lnTo>
                    <a:pt x="2939" y="958"/>
                  </a:lnTo>
                  <a:close/>
                  <a:moveTo>
                    <a:pt x="1924" y="0"/>
                  </a:moveTo>
                  <a:lnTo>
                    <a:pt x="1621" y="0"/>
                  </a:lnTo>
                  <a:cubicBezTo>
                    <a:pt x="1564" y="0"/>
                    <a:pt x="1512" y="11"/>
                    <a:pt x="1512" y="96"/>
                  </a:cubicBezTo>
                  <a:lnTo>
                    <a:pt x="1512" y="958"/>
                  </a:lnTo>
                  <a:cubicBezTo>
                    <a:pt x="1512" y="1041"/>
                    <a:pt x="1564" y="1054"/>
                    <a:pt x="1621" y="1054"/>
                  </a:cubicBezTo>
                  <a:lnTo>
                    <a:pt x="1924" y="1054"/>
                  </a:lnTo>
                  <a:cubicBezTo>
                    <a:pt x="2218" y="1054"/>
                    <a:pt x="2446" y="812"/>
                    <a:pt x="2446" y="527"/>
                  </a:cubicBezTo>
                  <a:cubicBezTo>
                    <a:pt x="2446" y="241"/>
                    <a:pt x="2218" y="0"/>
                    <a:pt x="1924" y="0"/>
                  </a:cubicBezTo>
                  <a:close/>
                  <a:moveTo>
                    <a:pt x="1915" y="851"/>
                  </a:moveTo>
                  <a:lnTo>
                    <a:pt x="1734" y="851"/>
                  </a:lnTo>
                  <a:lnTo>
                    <a:pt x="1734" y="203"/>
                  </a:lnTo>
                  <a:lnTo>
                    <a:pt x="1915" y="203"/>
                  </a:lnTo>
                  <a:cubicBezTo>
                    <a:pt x="2095" y="203"/>
                    <a:pt x="2226" y="358"/>
                    <a:pt x="2226" y="527"/>
                  </a:cubicBezTo>
                  <a:cubicBezTo>
                    <a:pt x="2226" y="694"/>
                    <a:pt x="2095" y="851"/>
                    <a:pt x="1915" y="851"/>
                  </a:cubicBezTo>
                  <a:close/>
                  <a:moveTo>
                    <a:pt x="1053" y="0"/>
                  </a:moveTo>
                  <a:lnTo>
                    <a:pt x="1025" y="0"/>
                  </a:lnTo>
                  <a:cubicBezTo>
                    <a:pt x="972" y="3"/>
                    <a:pt x="936" y="13"/>
                    <a:pt x="862" y="81"/>
                  </a:cubicBezTo>
                  <a:lnTo>
                    <a:pt x="42" y="901"/>
                  </a:lnTo>
                  <a:cubicBezTo>
                    <a:pt x="0" y="944"/>
                    <a:pt x="2" y="973"/>
                    <a:pt x="10" y="996"/>
                  </a:cubicBezTo>
                  <a:cubicBezTo>
                    <a:pt x="12" y="1001"/>
                    <a:pt x="27" y="1047"/>
                    <a:pt x="105" y="1054"/>
                  </a:cubicBezTo>
                  <a:cubicBezTo>
                    <a:pt x="148" y="1056"/>
                    <a:pt x="186" y="1045"/>
                    <a:pt x="232" y="999"/>
                  </a:cubicBezTo>
                  <a:lnTo>
                    <a:pt x="367" y="863"/>
                  </a:lnTo>
                  <a:lnTo>
                    <a:pt x="936" y="863"/>
                  </a:lnTo>
                  <a:lnTo>
                    <a:pt x="936" y="960"/>
                  </a:lnTo>
                  <a:cubicBezTo>
                    <a:pt x="936" y="1043"/>
                    <a:pt x="989" y="1056"/>
                    <a:pt x="1046" y="1056"/>
                  </a:cubicBezTo>
                  <a:lnTo>
                    <a:pt x="1051" y="1056"/>
                  </a:lnTo>
                  <a:cubicBezTo>
                    <a:pt x="1108" y="1056"/>
                    <a:pt x="1160" y="1045"/>
                    <a:pt x="1160" y="960"/>
                  </a:cubicBezTo>
                  <a:lnTo>
                    <a:pt x="1160" y="98"/>
                  </a:lnTo>
                  <a:cubicBezTo>
                    <a:pt x="1165" y="13"/>
                    <a:pt x="1110" y="0"/>
                    <a:pt x="1053" y="0"/>
                  </a:cubicBezTo>
                  <a:close/>
                  <a:moveTo>
                    <a:pt x="551" y="681"/>
                  </a:moveTo>
                  <a:lnTo>
                    <a:pt x="941" y="292"/>
                  </a:lnTo>
                  <a:lnTo>
                    <a:pt x="941" y="681"/>
                  </a:lnTo>
                  <a:lnTo>
                    <a:pt x="551" y="681"/>
                  </a:lnTo>
                  <a:close/>
                </a:path>
              </a:pathLst>
            </a:custGeom>
            <a:solidFill>
              <a:srgbClr val="0046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3"/>
            <p:cNvSpPr>
              <a:spLocks noChangeArrowheads="1"/>
            </p:cNvSpPr>
            <p:nvPr/>
          </p:nvSpPr>
          <p:spPr bwMode="auto">
            <a:xfrm>
              <a:off x="7127" y="348"/>
              <a:ext cx="695" cy="695"/>
            </a:xfrm>
            <a:custGeom>
              <a:avLst/>
              <a:gdLst>
                <a:gd name="T0" fmla="*/ 196 w 3069"/>
                <a:gd name="T1" fmla="*/ 3016 h 3069"/>
                <a:gd name="T2" fmla="*/ 63 w 3069"/>
                <a:gd name="T3" fmla="*/ 3016 h 3069"/>
                <a:gd name="T4" fmla="*/ 52 w 3069"/>
                <a:gd name="T5" fmla="*/ 3005 h 3069"/>
                <a:gd name="T6" fmla="*/ 52 w 3069"/>
                <a:gd name="T7" fmla="*/ 2872 h 3069"/>
                <a:gd name="T8" fmla="*/ 757 w 3069"/>
                <a:gd name="T9" fmla="*/ 2168 h 3069"/>
                <a:gd name="T10" fmla="*/ 890 w 3069"/>
                <a:gd name="T11" fmla="*/ 2168 h 3069"/>
                <a:gd name="T12" fmla="*/ 900 w 3069"/>
                <a:gd name="T13" fmla="*/ 2178 h 3069"/>
                <a:gd name="T14" fmla="*/ 900 w 3069"/>
                <a:gd name="T15" fmla="*/ 2311 h 3069"/>
                <a:gd name="T16" fmla="*/ 196 w 3069"/>
                <a:gd name="T17" fmla="*/ 3016 h 3069"/>
                <a:gd name="T18" fmla="*/ 2311 w 3069"/>
                <a:gd name="T19" fmla="*/ 901 h 3069"/>
                <a:gd name="T20" fmla="*/ 2178 w 3069"/>
                <a:gd name="T21" fmla="*/ 901 h 3069"/>
                <a:gd name="T22" fmla="*/ 2167 w 3069"/>
                <a:gd name="T23" fmla="*/ 890 h 3069"/>
                <a:gd name="T24" fmla="*/ 2167 w 3069"/>
                <a:gd name="T25" fmla="*/ 757 h 3069"/>
                <a:gd name="T26" fmla="*/ 2871 w 3069"/>
                <a:gd name="T27" fmla="*/ 53 h 3069"/>
                <a:gd name="T28" fmla="*/ 3005 w 3069"/>
                <a:gd name="T29" fmla="*/ 53 h 3069"/>
                <a:gd name="T30" fmla="*/ 3015 w 3069"/>
                <a:gd name="T31" fmla="*/ 64 h 3069"/>
                <a:gd name="T32" fmla="*/ 3015 w 3069"/>
                <a:gd name="T33" fmla="*/ 197 h 3069"/>
                <a:gd name="T34" fmla="*/ 2311 w 3069"/>
                <a:gd name="T35" fmla="*/ 901 h 3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069" h="3069">
                  <a:moveTo>
                    <a:pt x="196" y="3016"/>
                  </a:moveTo>
                  <a:cubicBezTo>
                    <a:pt x="143" y="3068"/>
                    <a:pt x="101" y="3049"/>
                    <a:pt x="63" y="3016"/>
                  </a:cubicBezTo>
                  <a:lnTo>
                    <a:pt x="52" y="3005"/>
                  </a:lnTo>
                  <a:cubicBezTo>
                    <a:pt x="19" y="2967"/>
                    <a:pt x="0" y="2925"/>
                    <a:pt x="52" y="2872"/>
                  </a:cubicBezTo>
                  <a:lnTo>
                    <a:pt x="757" y="2168"/>
                  </a:lnTo>
                  <a:cubicBezTo>
                    <a:pt x="810" y="2115"/>
                    <a:pt x="852" y="2134"/>
                    <a:pt x="890" y="2168"/>
                  </a:cubicBezTo>
                  <a:lnTo>
                    <a:pt x="900" y="2178"/>
                  </a:lnTo>
                  <a:cubicBezTo>
                    <a:pt x="934" y="2216"/>
                    <a:pt x="953" y="2258"/>
                    <a:pt x="900" y="2311"/>
                  </a:cubicBezTo>
                  <a:lnTo>
                    <a:pt x="196" y="3016"/>
                  </a:lnTo>
                  <a:close/>
                  <a:moveTo>
                    <a:pt x="2311" y="901"/>
                  </a:moveTo>
                  <a:cubicBezTo>
                    <a:pt x="2258" y="954"/>
                    <a:pt x="2216" y="935"/>
                    <a:pt x="2178" y="901"/>
                  </a:cubicBezTo>
                  <a:lnTo>
                    <a:pt x="2167" y="890"/>
                  </a:lnTo>
                  <a:cubicBezTo>
                    <a:pt x="2133" y="852"/>
                    <a:pt x="2114" y="810"/>
                    <a:pt x="2167" y="757"/>
                  </a:cubicBezTo>
                  <a:lnTo>
                    <a:pt x="2871" y="53"/>
                  </a:lnTo>
                  <a:cubicBezTo>
                    <a:pt x="2924" y="0"/>
                    <a:pt x="2966" y="19"/>
                    <a:pt x="3005" y="53"/>
                  </a:cubicBezTo>
                  <a:lnTo>
                    <a:pt x="3015" y="64"/>
                  </a:lnTo>
                  <a:cubicBezTo>
                    <a:pt x="3049" y="102"/>
                    <a:pt x="3068" y="144"/>
                    <a:pt x="3015" y="197"/>
                  </a:cubicBezTo>
                  <a:lnTo>
                    <a:pt x="2311" y="901"/>
                  </a:lnTo>
                  <a:close/>
                </a:path>
              </a:pathLst>
            </a:custGeom>
            <a:solidFill>
              <a:srgbClr val="BFD33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" name="Freeform 1"/>
          <p:cNvSpPr>
            <a:spLocks noChangeArrowheads="1"/>
          </p:cNvSpPr>
          <p:nvPr userDrawn="1"/>
        </p:nvSpPr>
        <p:spPr bwMode="auto">
          <a:xfrm>
            <a:off x="462210" y="5746096"/>
            <a:ext cx="11272590" cy="979019"/>
          </a:xfrm>
          <a:custGeom>
            <a:avLst/>
            <a:gdLst>
              <a:gd name="T0" fmla="*/ 23907 w 37625"/>
              <a:gd name="T1" fmla="*/ 3267 h 3268"/>
              <a:gd name="T2" fmla="*/ 13986 w 37625"/>
              <a:gd name="T3" fmla="*/ 3259 h 3268"/>
              <a:gd name="T4" fmla="*/ 7582 w 37625"/>
              <a:gd name="T5" fmla="*/ 3214 h 3268"/>
              <a:gd name="T6" fmla="*/ 36401 w 37625"/>
              <a:gd name="T7" fmla="*/ 2922 h 3268"/>
              <a:gd name="T8" fmla="*/ 32371 w 37625"/>
              <a:gd name="T9" fmla="*/ 2922 h 3268"/>
              <a:gd name="T10" fmla="*/ 27131 w 37625"/>
              <a:gd name="T11" fmla="*/ 2967 h 3268"/>
              <a:gd name="T12" fmla="*/ 21599 w 37625"/>
              <a:gd name="T13" fmla="*/ 3259 h 3268"/>
              <a:gd name="T14" fmla="*/ 17502 w 37625"/>
              <a:gd name="T15" fmla="*/ 3267 h 3268"/>
              <a:gd name="T16" fmla="*/ 9934 w 37625"/>
              <a:gd name="T17" fmla="*/ 3267 h 3268"/>
              <a:gd name="T18" fmla="*/ 1760 w 37625"/>
              <a:gd name="T19" fmla="*/ 3259 h 3268"/>
              <a:gd name="T20" fmla="*/ 35528 w 37625"/>
              <a:gd name="T21" fmla="*/ 2633 h 3268"/>
              <a:gd name="T22" fmla="*/ 32327 w 37625"/>
              <a:gd name="T23" fmla="*/ 2341 h 3268"/>
              <a:gd name="T24" fmla="*/ 28878 w 37625"/>
              <a:gd name="T25" fmla="*/ 2341 h 3268"/>
              <a:gd name="T26" fmla="*/ 25383 w 37625"/>
              <a:gd name="T27" fmla="*/ 2385 h 3268"/>
              <a:gd name="T28" fmla="*/ 21599 w 37625"/>
              <a:gd name="T29" fmla="*/ 2677 h 3268"/>
              <a:gd name="T30" fmla="*/ 18086 w 37625"/>
              <a:gd name="T31" fmla="*/ 2686 h 3268"/>
              <a:gd name="T32" fmla="*/ 14009 w 37625"/>
              <a:gd name="T33" fmla="*/ 2686 h 3268"/>
              <a:gd name="T34" fmla="*/ 10493 w 37625"/>
              <a:gd name="T35" fmla="*/ 2677 h 3268"/>
              <a:gd name="T36" fmla="*/ 7000 w 37625"/>
              <a:gd name="T37" fmla="*/ 2633 h 3268"/>
              <a:gd name="T38" fmla="*/ 3797 w 37625"/>
              <a:gd name="T39" fmla="*/ 2341 h 3268"/>
              <a:gd name="T40" fmla="*/ 37611 w 37625"/>
              <a:gd name="T41" fmla="*/ 1759 h 3268"/>
              <a:gd name="T42" fmla="*/ 32953 w 37625"/>
              <a:gd name="T43" fmla="*/ 1804 h 3268"/>
              <a:gd name="T44" fmla="*/ 27421 w 37625"/>
              <a:gd name="T45" fmla="*/ 2096 h 3268"/>
              <a:gd name="T46" fmla="*/ 22159 w 37625"/>
              <a:gd name="T47" fmla="*/ 2104 h 3268"/>
              <a:gd name="T48" fmla="*/ 17502 w 37625"/>
              <a:gd name="T49" fmla="*/ 2104 h 3268"/>
              <a:gd name="T50" fmla="*/ 10493 w 37625"/>
              <a:gd name="T51" fmla="*/ 2096 h 3268"/>
              <a:gd name="T52" fmla="*/ 3505 w 37625"/>
              <a:gd name="T53" fmla="*/ 2051 h 3268"/>
              <a:gd name="T54" fmla="*/ 31745 w 37625"/>
              <a:gd name="T55" fmla="*/ 1759 h 3268"/>
              <a:gd name="T56" fmla="*/ 18980 w 37625"/>
              <a:gd name="T57" fmla="*/ 1759 h 3268"/>
              <a:gd name="T58" fmla="*/ 13159 w 37625"/>
              <a:gd name="T59" fmla="*/ 1804 h 3268"/>
              <a:gd name="T60" fmla="*/ 6461 w 37625"/>
              <a:gd name="T61" fmla="*/ 2096 h 3268"/>
              <a:gd name="T62" fmla="*/ 30311 w 37625"/>
              <a:gd name="T63" fmla="*/ 1520 h 3268"/>
              <a:gd name="T64" fmla="*/ 15175 w 37625"/>
              <a:gd name="T65" fmla="*/ 1520 h 3268"/>
              <a:gd name="T66" fmla="*/ 8746 w 37625"/>
              <a:gd name="T67" fmla="*/ 1512 h 3268"/>
              <a:gd name="T68" fmla="*/ 2342 w 37625"/>
              <a:gd name="T69" fmla="*/ 1468 h 3268"/>
              <a:gd name="T70" fmla="*/ 33490 w 37625"/>
              <a:gd name="T71" fmla="*/ 1176 h 3268"/>
              <a:gd name="T72" fmla="*/ 28294 w 37625"/>
              <a:gd name="T73" fmla="*/ 1176 h 3268"/>
              <a:gd name="T74" fmla="*/ 23638 w 37625"/>
              <a:gd name="T75" fmla="*/ 1220 h 3268"/>
              <a:gd name="T76" fmla="*/ 19272 w 37625"/>
              <a:gd name="T77" fmla="*/ 1512 h 3268"/>
              <a:gd name="T78" fmla="*/ 11680 w 37625"/>
              <a:gd name="T79" fmla="*/ 1520 h 3268"/>
              <a:gd name="T80" fmla="*/ 4110 w 37625"/>
              <a:gd name="T81" fmla="*/ 1520 h 3268"/>
              <a:gd name="T82" fmla="*/ 36109 w 37625"/>
              <a:gd name="T83" fmla="*/ 931 h 3268"/>
              <a:gd name="T84" fmla="*/ 32035 w 37625"/>
              <a:gd name="T85" fmla="*/ 886 h 3268"/>
              <a:gd name="T86" fmla="*/ 27086 w 37625"/>
              <a:gd name="T87" fmla="*/ 594 h 3268"/>
              <a:gd name="T88" fmla="*/ 21891 w 37625"/>
              <a:gd name="T89" fmla="*/ 594 h 3268"/>
              <a:gd name="T90" fmla="*/ 17815 w 37625"/>
              <a:gd name="T91" fmla="*/ 639 h 3268"/>
              <a:gd name="T92" fmla="*/ 10537 w 37625"/>
              <a:gd name="T93" fmla="*/ 931 h 3268"/>
              <a:gd name="T94" fmla="*/ 3529 w 37625"/>
              <a:gd name="T95" fmla="*/ 939 h 3268"/>
              <a:gd name="T96" fmla="*/ 30311 w 37625"/>
              <a:gd name="T97" fmla="*/ 939 h 3268"/>
              <a:gd name="T98" fmla="*/ 15733 w 37625"/>
              <a:gd name="T99" fmla="*/ 931 h 3268"/>
              <a:gd name="T100" fmla="*/ 9327 w 37625"/>
              <a:gd name="T101" fmla="*/ 886 h 3268"/>
              <a:gd name="T102" fmla="*/ 3215 w 37625"/>
              <a:gd name="T103" fmla="*/ 594 h 3268"/>
              <a:gd name="T104" fmla="*/ 35282 w 37625"/>
              <a:gd name="T105" fmla="*/ 13 h 3268"/>
              <a:gd name="T106" fmla="*/ 31789 w 37625"/>
              <a:gd name="T107" fmla="*/ 57 h 3268"/>
              <a:gd name="T108" fmla="*/ 28003 w 37625"/>
              <a:gd name="T109" fmla="*/ 349 h 3268"/>
              <a:gd name="T110" fmla="*/ 24489 w 37625"/>
              <a:gd name="T111" fmla="*/ 357 h 3268"/>
              <a:gd name="T112" fmla="*/ 20414 w 37625"/>
              <a:gd name="T113" fmla="*/ 357 h 3268"/>
              <a:gd name="T114" fmla="*/ 16897 w 37625"/>
              <a:gd name="T115" fmla="*/ 349 h 3268"/>
              <a:gd name="T116" fmla="*/ 13404 w 37625"/>
              <a:gd name="T117" fmla="*/ 305 h 3268"/>
              <a:gd name="T118" fmla="*/ 10203 w 37625"/>
              <a:gd name="T119" fmla="*/ 13 h 3268"/>
              <a:gd name="T120" fmla="*/ 6753 w 37625"/>
              <a:gd name="T121" fmla="*/ 13 h 3268"/>
              <a:gd name="T122" fmla="*/ 3260 w 37625"/>
              <a:gd name="T123" fmla="*/ 57 h 3268"/>
              <a:gd name="T124" fmla="*/ 57 w 37625"/>
              <a:gd name="T125" fmla="*/ 2677 h 3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7625" h="3268">
                <a:moveTo>
                  <a:pt x="36717" y="3267"/>
                </a:moveTo>
                <a:cubicBezTo>
                  <a:pt x="36708" y="3267"/>
                  <a:pt x="36700" y="3265"/>
                  <a:pt x="36693" y="3259"/>
                </a:cubicBezTo>
                <a:cubicBezTo>
                  <a:pt x="36681" y="3246"/>
                  <a:pt x="36681" y="3225"/>
                  <a:pt x="36693" y="3214"/>
                </a:cubicBezTo>
                <a:lnTo>
                  <a:pt x="36985" y="2922"/>
                </a:lnTo>
                <a:cubicBezTo>
                  <a:pt x="36998" y="2910"/>
                  <a:pt x="37019" y="2910"/>
                  <a:pt x="37030" y="2922"/>
                </a:cubicBezTo>
                <a:cubicBezTo>
                  <a:pt x="37042" y="2935"/>
                  <a:pt x="37042" y="2956"/>
                  <a:pt x="37030" y="2967"/>
                </a:cubicBezTo>
                <a:lnTo>
                  <a:pt x="36738" y="3259"/>
                </a:lnTo>
                <a:cubicBezTo>
                  <a:pt x="36731" y="3263"/>
                  <a:pt x="36725" y="3267"/>
                  <a:pt x="36717" y="3267"/>
                </a:cubicBezTo>
                <a:close/>
                <a:moveTo>
                  <a:pt x="35551" y="3267"/>
                </a:moveTo>
                <a:cubicBezTo>
                  <a:pt x="35542" y="3267"/>
                  <a:pt x="35534" y="3265"/>
                  <a:pt x="35528" y="3259"/>
                </a:cubicBezTo>
                <a:cubicBezTo>
                  <a:pt x="35515" y="3246"/>
                  <a:pt x="35515" y="3225"/>
                  <a:pt x="35528" y="3214"/>
                </a:cubicBezTo>
                <a:lnTo>
                  <a:pt x="35820" y="2922"/>
                </a:lnTo>
                <a:cubicBezTo>
                  <a:pt x="35832" y="2910"/>
                  <a:pt x="35853" y="2910"/>
                  <a:pt x="35864" y="2922"/>
                </a:cubicBezTo>
                <a:cubicBezTo>
                  <a:pt x="35877" y="2935"/>
                  <a:pt x="35877" y="2956"/>
                  <a:pt x="35864" y="2967"/>
                </a:cubicBezTo>
                <a:lnTo>
                  <a:pt x="35572" y="3259"/>
                </a:lnTo>
                <a:cubicBezTo>
                  <a:pt x="35568" y="3263"/>
                  <a:pt x="35559" y="3267"/>
                  <a:pt x="35551" y="3267"/>
                </a:cubicBezTo>
                <a:close/>
                <a:moveTo>
                  <a:pt x="31476" y="3267"/>
                </a:moveTo>
                <a:cubicBezTo>
                  <a:pt x="31468" y="3267"/>
                  <a:pt x="31459" y="3265"/>
                  <a:pt x="31453" y="3259"/>
                </a:cubicBezTo>
                <a:cubicBezTo>
                  <a:pt x="31440" y="3246"/>
                  <a:pt x="31440" y="3225"/>
                  <a:pt x="31453" y="3214"/>
                </a:cubicBezTo>
                <a:lnTo>
                  <a:pt x="31745" y="2922"/>
                </a:lnTo>
                <a:cubicBezTo>
                  <a:pt x="31758" y="2910"/>
                  <a:pt x="31779" y="2910"/>
                  <a:pt x="31789" y="2922"/>
                </a:cubicBezTo>
                <a:cubicBezTo>
                  <a:pt x="31802" y="2935"/>
                  <a:pt x="31802" y="2956"/>
                  <a:pt x="31789" y="2967"/>
                </a:cubicBezTo>
                <a:lnTo>
                  <a:pt x="31497" y="3259"/>
                </a:lnTo>
                <a:cubicBezTo>
                  <a:pt x="31491" y="3263"/>
                  <a:pt x="31485" y="3267"/>
                  <a:pt x="31476" y="3267"/>
                </a:cubicBezTo>
                <a:close/>
                <a:moveTo>
                  <a:pt x="30311" y="3267"/>
                </a:moveTo>
                <a:cubicBezTo>
                  <a:pt x="30302" y="3267"/>
                  <a:pt x="30294" y="3265"/>
                  <a:pt x="30287" y="3259"/>
                </a:cubicBezTo>
                <a:cubicBezTo>
                  <a:pt x="30275" y="3246"/>
                  <a:pt x="30275" y="3225"/>
                  <a:pt x="30287" y="3214"/>
                </a:cubicBezTo>
                <a:lnTo>
                  <a:pt x="30579" y="2922"/>
                </a:lnTo>
                <a:cubicBezTo>
                  <a:pt x="30592" y="2910"/>
                  <a:pt x="30613" y="2910"/>
                  <a:pt x="30624" y="2922"/>
                </a:cubicBezTo>
                <a:cubicBezTo>
                  <a:pt x="30636" y="2935"/>
                  <a:pt x="30636" y="2956"/>
                  <a:pt x="30624" y="2967"/>
                </a:cubicBezTo>
                <a:lnTo>
                  <a:pt x="30332" y="3259"/>
                </a:lnTo>
                <a:cubicBezTo>
                  <a:pt x="30328" y="3263"/>
                  <a:pt x="30319" y="3267"/>
                  <a:pt x="30311" y="3267"/>
                </a:cubicBezTo>
                <a:close/>
                <a:moveTo>
                  <a:pt x="29147" y="3267"/>
                </a:moveTo>
                <a:cubicBezTo>
                  <a:pt x="29139" y="3267"/>
                  <a:pt x="29130" y="3265"/>
                  <a:pt x="29124" y="3259"/>
                </a:cubicBezTo>
                <a:cubicBezTo>
                  <a:pt x="29111" y="3246"/>
                  <a:pt x="29111" y="3225"/>
                  <a:pt x="29124" y="3214"/>
                </a:cubicBezTo>
                <a:lnTo>
                  <a:pt x="29416" y="2922"/>
                </a:lnTo>
                <a:cubicBezTo>
                  <a:pt x="29428" y="2910"/>
                  <a:pt x="29450" y="2910"/>
                  <a:pt x="29460" y="2922"/>
                </a:cubicBezTo>
                <a:cubicBezTo>
                  <a:pt x="29473" y="2935"/>
                  <a:pt x="29473" y="2956"/>
                  <a:pt x="29460" y="2967"/>
                </a:cubicBezTo>
                <a:lnTo>
                  <a:pt x="29168" y="3259"/>
                </a:lnTo>
                <a:cubicBezTo>
                  <a:pt x="29164" y="3263"/>
                  <a:pt x="29155" y="3267"/>
                  <a:pt x="29147" y="3267"/>
                </a:cubicBezTo>
                <a:close/>
                <a:moveTo>
                  <a:pt x="25070" y="3267"/>
                </a:moveTo>
                <a:cubicBezTo>
                  <a:pt x="25062" y="3267"/>
                  <a:pt x="25053" y="3265"/>
                  <a:pt x="25047" y="3259"/>
                </a:cubicBezTo>
                <a:cubicBezTo>
                  <a:pt x="25034" y="3246"/>
                  <a:pt x="25034" y="3225"/>
                  <a:pt x="25047" y="3214"/>
                </a:cubicBezTo>
                <a:lnTo>
                  <a:pt x="25339" y="2922"/>
                </a:lnTo>
                <a:cubicBezTo>
                  <a:pt x="25352" y="2910"/>
                  <a:pt x="25373" y="2910"/>
                  <a:pt x="25383" y="2922"/>
                </a:cubicBezTo>
                <a:cubicBezTo>
                  <a:pt x="25396" y="2935"/>
                  <a:pt x="25396" y="2956"/>
                  <a:pt x="25383" y="2967"/>
                </a:cubicBezTo>
                <a:lnTo>
                  <a:pt x="25091" y="3259"/>
                </a:lnTo>
                <a:cubicBezTo>
                  <a:pt x="25087" y="3263"/>
                  <a:pt x="25079" y="3267"/>
                  <a:pt x="25070" y="3267"/>
                </a:cubicBezTo>
                <a:close/>
                <a:moveTo>
                  <a:pt x="23907" y="3267"/>
                </a:moveTo>
                <a:cubicBezTo>
                  <a:pt x="23898" y="3267"/>
                  <a:pt x="23890" y="3265"/>
                  <a:pt x="23884" y="3259"/>
                </a:cubicBezTo>
                <a:cubicBezTo>
                  <a:pt x="23871" y="3246"/>
                  <a:pt x="23871" y="3225"/>
                  <a:pt x="23884" y="3214"/>
                </a:cubicBezTo>
                <a:lnTo>
                  <a:pt x="24175" y="2922"/>
                </a:lnTo>
                <a:cubicBezTo>
                  <a:pt x="24188" y="2910"/>
                  <a:pt x="24209" y="2910"/>
                  <a:pt x="24220" y="2922"/>
                </a:cubicBezTo>
                <a:cubicBezTo>
                  <a:pt x="24233" y="2935"/>
                  <a:pt x="24233" y="2956"/>
                  <a:pt x="24220" y="2967"/>
                </a:cubicBezTo>
                <a:lnTo>
                  <a:pt x="23928" y="3259"/>
                </a:lnTo>
                <a:cubicBezTo>
                  <a:pt x="23924" y="3263"/>
                  <a:pt x="23915" y="3267"/>
                  <a:pt x="23907" y="3267"/>
                </a:cubicBezTo>
                <a:close/>
                <a:moveTo>
                  <a:pt x="22741" y="3267"/>
                </a:moveTo>
                <a:cubicBezTo>
                  <a:pt x="22733" y="3267"/>
                  <a:pt x="22724" y="3265"/>
                  <a:pt x="22718" y="3259"/>
                </a:cubicBezTo>
                <a:cubicBezTo>
                  <a:pt x="22705" y="3246"/>
                  <a:pt x="22705" y="3225"/>
                  <a:pt x="22718" y="3214"/>
                </a:cubicBezTo>
                <a:lnTo>
                  <a:pt x="23010" y="2922"/>
                </a:lnTo>
                <a:cubicBezTo>
                  <a:pt x="23022" y="2910"/>
                  <a:pt x="23044" y="2910"/>
                  <a:pt x="23054" y="2922"/>
                </a:cubicBezTo>
                <a:cubicBezTo>
                  <a:pt x="23067" y="2935"/>
                  <a:pt x="23067" y="2956"/>
                  <a:pt x="23054" y="2967"/>
                </a:cubicBezTo>
                <a:lnTo>
                  <a:pt x="22762" y="3259"/>
                </a:lnTo>
                <a:cubicBezTo>
                  <a:pt x="22758" y="3263"/>
                  <a:pt x="22750" y="3267"/>
                  <a:pt x="22741" y="3267"/>
                </a:cubicBezTo>
                <a:close/>
                <a:moveTo>
                  <a:pt x="18668" y="3267"/>
                </a:moveTo>
                <a:cubicBezTo>
                  <a:pt x="18659" y="3267"/>
                  <a:pt x="18651" y="3265"/>
                  <a:pt x="18644" y="3259"/>
                </a:cubicBezTo>
                <a:cubicBezTo>
                  <a:pt x="18632" y="3246"/>
                  <a:pt x="18632" y="3225"/>
                  <a:pt x="18644" y="3214"/>
                </a:cubicBezTo>
                <a:lnTo>
                  <a:pt x="18935" y="2922"/>
                </a:lnTo>
                <a:cubicBezTo>
                  <a:pt x="18948" y="2910"/>
                  <a:pt x="18969" y="2910"/>
                  <a:pt x="18980" y="2922"/>
                </a:cubicBezTo>
                <a:cubicBezTo>
                  <a:pt x="18992" y="2935"/>
                  <a:pt x="18992" y="2956"/>
                  <a:pt x="18980" y="2967"/>
                </a:cubicBezTo>
                <a:lnTo>
                  <a:pt x="18689" y="3259"/>
                </a:lnTo>
                <a:cubicBezTo>
                  <a:pt x="18684" y="3263"/>
                  <a:pt x="18676" y="3267"/>
                  <a:pt x="18668" y="3267"/>
                </a:cubicBezTo>
                <a:close/>
                <a:moveTo>
                  <a:pt x="15757" y="3267"/>
                </a:moveTo>
                <a:cubicBezTo>
                  <a:pt x="15748" y="3267"/>
                  <a:pt x="15740" y="3265"/>
                  <a:pt x="15733" y="3259"/>
                </a:cubicBezTo>
                <a:cubicBezTo>
                  <a:pt x="15721" y="3246"/>
                  <a:pt x="15721" y="3225"/>
                  <a:pt x="15733" y="3214"/>
                </a:cubicBezTo>
                <a:lnTo>
                  <a:pt x="16025" y="2922"/>
                </a:lnTo>
                <a:cubicBezTo>
                  <a:pt x="16038" y="2910"/>
                  <a:pt x="16059" y="2910"/>
                  <a:pt x="16070" y="2922"/>
                </a:cubicBezTo>
                <a:cubicBezTo>
                  <a:pt x="16082" y="2935"/>
                  <a:pt x="16082" y="2956"/>
                  <a:pt x="16070" y="2967"/>
                </a:cubicBezTo>
                <a:lnTo>
                  <a:pt x="15778" y="3259"/>
                </a:lnTo>
                <a:cubicBezTo>
                  <a:pt x="15773" y="3263"/>
                  <a:pt x="15765" y="3267"/>
                  <a:pt x="15757" y="3267"/>
                </a:cubicBezTo>
                <a:close/>
                <a:moveTo>
                  <a:pt x="15175" y="3267"/>
                </a:moveTo>
                <a:cubicBezTo>
                  <a:pt x="15166" y="3267"/>
                  <a:pt x="15158" y="3265"/>
                  <a:pt x="15151" y="3259"/>
                </a:cubicBezTo>
                <a:cubicBezTo>
                  <a:pt x="15139" y="3246"/>
                  <a:pt x="15139" y="3225"/>
                  <a:pt x="15151" y="3214"/>
                </a:cubicBezTo>
                <a:lnTo>
                  <a:pt x="15443" y="2922"/>
                </a:lnTo>
                <a:cubicBezTo>
                  <a:pt x="15456" y="2910"/>
                  <a:pt x="15477" y="2910"/>
                  <a:pt x="15488" y="2922"/>
                </a:cubicBezTo>
                <a:cubicBezTo>
                  <a:pt x="15501" y="2935"/>
                  <a:pt x="15501" y="2956"/>
                  <a:pt x="15488" y="2967"/>
                </a:cubicBezTo>
                <a:lnTo>
                  <a:pt x="15196" y="3259"/>
                </a:lnTo>
                <a:cubicBezTo>
                  <a:pt x="15190" y="3263"/>
                  <a:pt x="15181" y="3267"/>
                  <a:pt x="15175" y="3267"/>
                </a:cubicBezTo>
                <a:close/>
                <a:moveTo>
                  <a:pt x="14591" y="3267"/>
                </a:moveTo>
                <a:cubicBezTo>
                  <a:pt x="14582" y="3267"/>
                  <a:pt x="14574" y="3265"/>
                  <a:pt x="14568" y="3259"/>
                </a:cubicBezTo>
                <a:cubicBezTo>
                  <a:pt x="14555" y="3246"/>
                  <a:pt x="14555" y="3225"/>
                  <a:pt x="14568" y="3214"/>
                </a:cubicBezTo>
                <a:lnTo>
                  <a:pt x="14860" y="2922"/>
                </a:lnTo>
                <a:cubicBezTo>
                  <a:pt x="14872" y="2910"/>
                  <a:pt x="14893" y="2910"/>
                  <a:pt x="14904" y="2922"/>
                </a:cubicBezTo>
                <a:cubicBezTo>
                  <a:pt x="14917" y="2935"/>
                  <a:pt x="14917" y="2956"/>
                  <a:pt x="14904" y="2967"/>
                </a:cubicBezTo>
                <a:lnTo>
                  <a:pt x="14612" y="3259"/>
                </a:lnTo>
                <a:cubicBezTo>
                  <a:pt x="14608" y="3263"/>
                  <a:pt x="14599" y="3267"/>
                  <a:pt x="14591" y="3267"/>
                </a:cubicBezTo>
                <a:close/>
                <a:moveTo>
                  <a:pt x="14009" y="3267"/>
                </a:moveTo>
                <a:cubicBezTo>
                  <a:pt x="14001" y="3267"/>
                  <a:pt x="13992" y="3265"/>
                  <a:pt x="13986" y="3259"/>
                </a:cubicBezTo>
                <a:cubicBezTo>
                  <a:pt x="13973" y="3246"/>
                  <a:pt x="13973" y="3225"/>
                  <a:pt x="13986" y="3214"/>
                </a:cubicBezTo>
                <a:lnTo>
                  <a:pt x="14278" y="2922"/>
                </a:lnTo>
                <a:cubicBezTo>
                  <a:pt x="14290" y="2910"/>
                  <a:pt x="14312" y="2910"/>
                  <a:pt x="14322" y="2922"/>
                </a:cubicBezTo>
                <a:cubicBezTo>
                  <a:pt x="14335" y="2935"/>
                  <a:pt x="14335" y="2956"/>
                  <a:pt x="14322" y="2967"/>
                </a:cubicBezTo>
                <a:lnTo>
                  <a:pt x="14030" y="3259"/>
                </a:lnTo>
                <a:cubicBezTo>
                  <a:pt x="14026" y="3263"/>
                  <a:pt x="14018" y="3267"/>
                  <a:pt x="14009" y="3267"/>
                </a:cubicBezTo>
                <a:close/>
                <a:moveTo>
                  <a:pt x="13427" y="3267"/>
                </a:moveTo>
                <a:cubicBezTo>
                  <a:pt x="13419" y="3267"/>
                  <a:pt x="13410" y="3265"/>
                  <a:pt x="13404" y="3259"/>
                </a:cubicBezTo>
                <a:cubicBezTo>
                  <a:pt x="13391" y="3246"/>
                  <a:pt x="13391" y="3225"/>
                  <a:pt x="13404" y="3214"/>
                </a:cubicBezTo>
                <a:lnTo>
                  <a:pt x="13696" y="2922"/>
                </a:lnTo>
                <a:cubicBezTo>
                  <a:pt x="13709" y="2910"/>
                  <a:pt x="13730" y="2910"/>
                  <a:pt x="13740" y="2922"/>
                </a:cubicBezTo>
                <a:cubicBezTo>
                  <a:pt x="13753" y="2935"/>
                  <a:pt x="13753" y="2956"/>
                  <a:pt x="13740" y="2967"/>
                </a:cubicBezTo>
                <a:lnTo>
                  <a:pt x="13448" y="3259"/>
                </a:lnTo>
                <a:cubicBezTo>
                  <a:pt x="13444" y="3263"/>
                  <a:pt x="13436" y="3267"/>
                  <a:pt x="13427" y="3267"/>
                </a:cubicBezTo>
                <a:close/>
                <a:moveTo>
                  <a:pt x="12845" y="3267"/>
                </a:moveTo>
                <a:cubicBezTo>
                  <a:pt x="12837" y="3267"/>
                  <a:pt x="12829" y="3265"/>
                  <a:pt x="12822" y="3259"/>
                </a:cubicBezTo>
                <a:cubicBezTo>
                  <a:pt x="12810" y="3246"/>
                  <a:pt x="12810" y="3225"/>
                  <a:pt x="12822" y="3214"/>
                </a:cubicBezTo>
                <a:lnTo>
                  <a:pt x="13114" y="2922"/>
                </a:lnTo>
                <a:cubicBezTo>
                  <a:pt x="13127" y="2910"/>
                  <a:pt x="13148" y="2910"/>
                  <a:pt x="13159" y="2922"/>
                </a:cubicBezTo>
                <a:cubicBezTo>
                  <a:pt x="13171" y="2935"/>
                  <a:pt x="13171" y="2956"/>
                  <a:pt x="13159" y="2967"/>
                </a:cubicBezTo>
                <a:lnTo>
                  <a:pt x="12867" y="3259"/>
                </a:lnTo>
                <a:cubicBezTo>
                  <a:pt x="12860" y="3263"/>
                  <a:pt x="12854" y="3267"/>
                  <a:pt x="12845" y="3267"/>
                </a:cubicBezTo>
                <a:close/>
                <a:moveTo>
                  <a:pt x="9351" y="3267"/>
                </a:moveTo>
                <a:cubicBezTo>
                  <a:pt x="9342" y="3267"/>
                  <a:pt x="9334" y="3265"/>
                  <a:pt x="9327" y="3259"/>
                </a:cubicBezTo>
                <a:cubicBezTo>
                  <a:pt x="9315" y="3246"/>
                  <a:pt x="9315" y="3225"/>
                  <a:pt x="9327" y="3214"/>
                </a:cubicBezTo>
                <a:lnTo>
                  <a:pt x="9619" y="2922"/>
                </a:lnTo>
                <a:cubicBezTo>
                  <a:pt x="9632" y="2910"/>
                  <a:pt x="9653" y="2910"/>
                  <a:pt x="9664" y="2922"/>
                </a:cubicBezTo>
                <a:cubicBezTo>
                  <a:pt x="9676" y="2935"/>
                  <a:pt x="9676" y="2956"/>
                  <a:pt x="9664" y="2967"/>
                </a:cubicBezTo>
                <a:lnTo>
                  <a:pt x="9372" y="3259"/>
                </a:lnTo>
                <a:cubicBezTo>
                  <a:pt x="9368" y="3263"/>
                  <a:pt x="9359" y="3267"/>
                  <a:pt x="9351" y="3267"/>
                </a:cubicBezTo>
                <a:close/>
                <a:moveTo>
                  <a:pt x="8769" y="3267"/>
                </a:moveTo>
                <a:cubicBezTo>
                  <a:pt x="8760" y="3267"/>
                  <a:pt x="8752" y="3265"/>
                  <a:pt x="8746" y="3259"/>
                </a:cubicBezTo>
                <a:cubicBezTo>
                  <a:pt x="8733" y="3246"/>
                  <a:pt x="8733" y="3225"/>
                  <a:pt x="8746" y="3214"/>
                </a:cubicBezTo>
                <a:lnTo>
                  <a:pt x="9037" y="2922"/>
                </a:lnTo>
                <a:cubicBezTo>
                  <a:pt x="9050" y="2910"/>
                  <a:pt x="9071" y="2910"/>
                  <a:pt x="9082" y="2922"/>
                </a:cubicBezTo>
                <a:cubicBezTo>
                  <a:pt x="9095" y="2935"/>
                  <a:pt x="9095" y="2956"/>
                  <a:pt x="9082" y="2967"/>
                </a:cubicBezTo>
                <a:lnTo>
                  <a:pt x="8790" y="3259"/>
                </a:lnTo>
                <a:cubicBezTo>
                  <a:pt x="8786" y="3263"/>
                  <a:pt x="8777" y="3267"/>
                  <a:pt x="8769" y="3267"/>
                </a:cubicBezTo>
                <a:close/>
                <a:moveTo>
                  <a:pt x="8187" y="3267"/>
                </a:moveTo>
                <a:cubicBezTo>
                  <a:pt x="8179" y="3267"/>
                  <a:pt x="8170" y="3265"/>
                  <a:pt x="8164" y="3259"/>
                </a:cubicBezTo>
                <a:cubicBezTo>
                  <a:pt x="8151" y="3246"/>
                  <a:pt x="8151" y="3225"/>
                  <a:pt x="8164" y="3214"/>
                </a:cubicBezTo>
                <a:lnTo>
                  <a:pt x="8456" y="2922"/>
                </a:lnTo>
                <a:cubicBezTo>
                  <a:pt x="8468" y="2910"/>
                  <a:pt x="8490" y="2910"/>
                  <a:pt x="8500" y="2922"/>
                </a:cubicBezTo>
                <a:cubicBezTo>
                  <a:pt x="8513" y="2935"/>
                  <a:pt x="8513" y="2956"/>
                  <a:pt x="8500" y="2967"/>
                </a:cubicBezTo>
                <a:lnTo>
                  <a:pt x="8208" y="3259"/>
                </a:lnTo>
                <a:cubicBezTo>
                  <a:pt x="8204" y="3263"/>
                  <a:pt x="8195" y="3267"/>
                  <a:pt x="8187" y="3267"/>
                </a:cubicBezTo>
                <a:close/>
                <a:moveTo>
                  <a:pt x="7605" y="3267"/>
                </a:moveTo>
                <a:cubicBezTo>
                  <a:pt x="7597" y="3267"/>
                  <a:pt x="7588" y="3265"/>
                  <a:pt x="7582" y="3259"/>
                </a:cubicBezTo>
                <a:cubicBezTo>
                  <a:pt x="7569" y="3246"/>
                  <a:pt x="7569" y="3225"/>
                  <a:pt x="7582" y="3214"/>
                </a:cubicBezTo>
                <a:lnTo>
                  <a:pt x="7874" y="2922"/>
                </a:lnTo>
                <a:cubicBezTo>
                  <a:pt x="7887" y="2910"/>
                  <a:pt x="7908" y="2910"/>
                  <a:pt x="7918" y="2922"/>
                </a:cubicBezTo>
                <a:cubicBezTo>
                  <a:pt x="7931" y="2935"/>
                  <a:pt x="7931" y="2956"/>
                  <a:pt x="7918" y="2967"/>
                </a:cubicBezTo>
                <a:lnTo>
                  <a:pt x="7626" y="3259"/>
                </a:lnTo>
                <a:cubicBezTo>
                  <a:pt x="7620" y="3263"/>
                  <a:pt x="7614" y="3267"/>
                  <a:pt x="7605" y="3267"/>
                </a:cubicBezTo>
                <a:close/>
                <a:moveTo>
                  <a:pt x="7023" y="3267"/>
                </a:moveTo>
                <a:cubicBezTo>
                  <a:pt x="7015" y="3267"/>
                  <a:pt x="7007" y="3265"/>
                  <a:pt x="7000" y="3259"/>
                </a:cubicBezTo>
                <a:cubicBezTo>
                  <a:pt x="6987" y="3246"/>
                  <a:pt x="6987" y="3225"/>
                  <a:pt x="7000" y="3214"/>
                </a:cubicBezTo>
                <a:lnTo>
                  <a:pt x="7292" y="2922"/>
                </a:lnTo>
                <a:cubicBezTo>
                  <a:pt x="7305" y="2910"/>
                  <a:pt x="7326" y="2910"/>
                  <a:pt x="7337" y="2922"/>
                </a:cubicBezTo>
                <a:cubicBezTo>
                  <a:pt x="7349" y="2935"/>
                  <a:pt x="7349" y="2956"/>
                  <a:pt x="7337" y="2967"/>
                </a:cubicBezTo>
                <a:lnTo>
                  <a:pt x="7045" y="3259"/>
                </a:lnTo>
                <a:cubicBezTo>
                  <a:pt x="7038" y="3263"/>
                  <a:pt x="7030" y="3267"/>
                  <a:pt x="7023" y="3267"/>
                </a:cubicBezTo>
                <a:close/>
                <a:moveTo>
                  <a:pt x="6440" y="3267"/>
                </a:moveTo>
                <a:cubicBezTo>
                  <a:pt x="6431" y="3267"/>
                  <a:pt x="6423" y="3265"/>
                  <a:pt x="6416" y="3259"/>
                </a:cubicBezTo>
                <a:cubicBezTo>
                  <a:pt x="6404" y="3246"/>
                  <a:pt x="6404" y="3225"/>
                  <a:pt x="6416" y="3214"/>
                </a:cubicBezTo>
                <a:lnTo>
                  <a:pt x="6708" y="2922"/>
                </a:lnTo>
                <a:cubicBezTo>
                  <a:pt x="6721" y="2910"/>
                  <a:pt x="6742" y="2910"/>
                  <a:pt x="6753" y="2922"/>
                </a:cubicBezTo>
                <a:cubicBezTo>
                  <a:pt x="6765" y="2935"/>
                  <a:pt x="6765" y="2956"/>
                  <a:pt x="6753" y="2967"/>
                </a:cubicBezTo>
                <a:lnTo>
                  <a:pt x="6461" y="3259"/>
                </a:lnTo>
                <a:cubicBezTo>
                  <a:pt x="6456" y="3263"/>
                  <a:pt x="6448" y="3267"/>
                  <a:pt x="6440" y="3267"/>
                </a:cubicBezTo>
                <a:close/>
                <a:moveTo>
                  <a:pt x="2947" y="3267"/>
                </a:moveTo>
                <a:cubicBezTo>
                  <a:pt x="2938" y="3267"/>
                  <a:pt x="2930" y="3265"/>
                  <a:pt x="2923" y="3259"/>
                </a:cubicBezTo>
                <a:cubicBezTo>
                  <a:pt x="2911" y="3246"/>
                  <a:pt x="2911" y="3225"/>
                  <a:pt x="2923" y="3214"/>
                </a:cubicBezTo>
                <a:lnTo>
                  <a:pt x="3215" y="2922"/>
                </a:lnTo>
                <a:cubicBezTo>
                  <a:pt x="3228" y="2910"/>
                  <a:pt x="3249" y="2910"/>
                  <a:pt x="3260" y="2922"/>
                </a:cubicBezTo>
                <a:cubicBezTo>
                  <a:pt x="3273" y="2935"/>
                  <a:pt x="3273" y="2956"/>
                  <a:pt x="3260" y="2967"/>
                </a:cubicBezTo>
                <a:lnTo>
                  <a:pt x="2968" y="3259"/>
                </a:lnTo>
                <a:cubicBezTo>
                  <a:pt x="2964" y="3263"/>
                  <a:pt x="2955" y="3267"/>
                  <a:pt x="2947" y="3267"/>
                </a:cubicBezTo>
                <a:close/>
                <a:moveTo>
                  <a:pt x="2365" y="3267"/>
                </a:moveTo>
                <a:cubicBezTo>
                  <a:pt x="2357" y="3267"/>
                  <a:pt x="2348" y="3265"/>
                  <a:pt x="2342" y="3259"/>
                </a:cubicBezTo>
                <a:cubicBezTo>
                  <a:pt x="2329" y="3246"/>
                  <a:pt x="2329" y="3225"/>
                  <a:pt x="2342" y="3214"/>
                </a:cubicBezTo>
                <a:lnTo>
                  <a:pt x="2634" y="2922"/>
                </a:lnTo>
                <a:cubicBezTo>
                  <a:pt x="2646" y="2910"/>
                  <a:pt x="2668" y="2910"/>
                  <a:pt x="2678" y="2922"/>
                </a:cubicBezTo>
                <a:cubicBezTo>
                  <a:pt x="2691" y="2935"/>
                  <a:pt x="2691" y="2956"/>
                  <a:pt x="2678" y="2967"/>
                </a:cubicBezTo>
                <a:lnTo>
                  <a:pt x="2386" y="3259"/>
                </a:lnTo>
                <a:cubicBezTo>
                  <a:pt x="2382" y="3263"/>
                  <a:pt x="2373" y="3267"/>
                  <a:pt x="2365" y="3267"/>
                </a:cubicBezTo>
                <a:close/>
                <a:moveTo>
                  <a:pt x="37298" y="3267"/>
                </a:moveTo>
                <a:cubicBezTo>
                  <a:pt x="37290" y="3267"/>
                  <a:pt x="37281" y="3265"/>
                  <a:pt x="37275" y="3259"/>
                </a:cubicBezTo>
                <a:cubicBezTo>
                  <a:pt x="37262" y="3246"/>
                  <a:pt x="37262" y="3225"/>
                  <a:pt x="37275" y="3214"/>
                </a:cubicBezTo>
                <a:lnTo>
                  <a:pt x="37567" y="2922"/>
                </a:lnTo>
                <a:cubicBezTo>
                  <a:pt x="37580" y="2910"/>
                  <a:pt x="37601" y="2910"/>
                  <a:pt x="37611" y="2922"/>
                </a:cubicBezTo>
                <a:cubicBezTo>
                  <a:pt x="37624" y="2935"/>
                  <a:pt x="37624" y="2956"/>
                  <a:pt x="37611" y="2967"/>
                </a:cubicBezTo>
                <a:lnTo>
                  <a:pt x="37319" y="3259"/>
                </a:lnTo>
                <a:cubicBezTo>
                  <a:pt x="37315" y="3263"/>
                  <a:pt x="37307" y="3267"/>
                  <a:pt x="37298" y="3267"/>
                </a:cubicBezTo>
                <a:close/>
                <a:moveTo>
                  <a:pt x="36133" y="3267"/>
                </a:moveTo>
                <a:cubicBezTo>
                  <a:pt x="36124" y="3267"/>
                  <a:pt x="36116" y="3265"/>
                  <a:pt x="36109" y="3259"/>
                </a:cubicBezTo>
                <a:cubicBezTo>
                  <a:pt x="36097" y="3246"/>
                  <a:pt x="36097" y="3225"/>
                  <a:pt x="36109" y="3214"/>
                </a:cubicBezTo>
                <a:lnTo>
                  <a:pt x="36401" y="2922"/>
                </a:lnTo>
                <a:cubicBezTo>
                  <a:pt x="36414" y="2910"/>
                  <a:pt x="36435" y="2910"/>
                  <a:pt x="36446" y="2922"/>
                </a:cubicBezTo>
                <a:cubicBezTo>
                  <a:pt x="36458" y="2935"/>
                  <a:pt x="36458" y="2956"/>
                  <a:pt x="36446" y="2967"/>
                </a:cubicBezTo>
                <a:lnTo>
                  <a:pt x="36154" y="3259"/>
                </a:lnTo>
                <a:cubicBezTo>
                  <a:pt x="36150" y="3263"/>
                  <a:pt x="36141" y="3267"/>
                  <a:pt x="36133" y="3267"/>
                </a:cubicBezTo>
                <a:close/>
                <a:moveTo>
                  <a:pt x="34969" y="3267"/>
                </a:moveTo>
                <a:cubicBezTo>
                  <a:pt x="34961" y="3267"/>
                  <a:pt x="34952" y="3265"/>
                  <a:pt x="34946" y="3259"/>
                </a:cubicBezTo>
                <a:cubicBezTo>
                  <a:pt x="34933" y="3246"/>
                  <a:pt x="34933" y="3225"/>
                  <a:pt x="34946" y="3214"/>
                </a:cubicBezTo>
                <a:lnTo>
                  <a:pt x="35238" y="2922"/>
                </a:lnTo>
                <a:cubicBezTo>
                  <a:pt x="35250" y="2910"/>
                  <a:pt x="35272" y="2910"/>
                  <a:pt x="35282" y="2922"/>
                </a:cubicBezTo>
                <a:cubicBezTo>
                  <a:pt x="35295" y="2935"/>
                  <a:pt x="35295" y="2956"/>
                  <a:pt x="35282" y="2967"/>
                </a:cubicBezTo>
                <a:lnTo>
                  <a:pt x="34990" y="3259"/>
                </a:lnTo>
                <a:cubicBezTo>
                  <a:pt x="34986" y="3263"/>
                  <a:pt x="34978" y="3267"/>
                  <a:pt x="34969" y="3267"/>
                </a:cubicBezTo>
                <a:close/>
                <a:moveTo>
                  <a:pt x="34387" y="3267"/>
                </a:moveTo>
                <a:cubicBezTo>
                  <a:pt x="34379" y="3267"/>
                  <a:pt x="34370" y="3265"/>
                  <a:pt x="34364" y="3259"/>
                </a:cubicBezTo>
                <a:cubicBezTo>
                  <a:pt x="34351" y="3246"/>
                  <a:pt x="34351" y="3225"/>
                  <a:pt x="34364" y="3214"/>
                </a:cubicBezTo>
                <a:lnTo>
                  <a:pt x="34656" y="2922"/>
                </a:lnTo>
                <a:cubicBezTo>
                  <a:pt x="34669" y="2910"/>
                  <a:pt x="34690" y="2910"/>
                  <a:pt x="34700" y="2922"/>
                </a:cubicBezTo>
                <a:cubicBezTo>
                  <a:pt x="34713" y="2935"/>
                  <a:pt x="34713" y="2956"/>
                  <a:pt x="34700" y="2967"/>
                </a:cubicBezTo>
                <a:lnTo>
                  <a:pt x="34408" y="3259"/>
                </a:lnTo>
                <a:cubicBezTo>
                  <a:pt x="34404" y="3263"/>
                  <a:pt x="34396" y="3267"/>
                  <a:pt x="34387" y="3267"/>
                </a:cubicBezTo>
                <a:close/>
                <a:moveTo>
                  <a:pt x="33806" y="3267"/>
                </a:moveTo>
                <a:cubicBezTo>
                  <a:pt x="33797" y="3267"/>
                  <a:pt x="33789" y="3265"/>
                  <a:pt x="33782" y="3259"/>
                </a:cubicBezTo>
                <a:cubicBezTo>
                  <a:pt x="33770" y="3246"/>
                  <a:pt x="33770" y="3225"/>
                  <a:pt x="33782" y="3214"/>
                </a:cubicBezTo>
                <a:lnTo>
                  <a:pt x="34074" y="2922"/>
                </a:lnTo>
                <a:cubicBezTo>
                  <a:pt x="34087" y="2910"/>
                  <a:pt x="34108" y="2910"/>
                  <a:pt x="34119" y="2922"/>
                </a:cubicBezTo>
                <a:cubicBezTo>
                  <a:pt x="34131" y="2935"/>
                  <a:pt x="34131" y="2956"/>
                  <a:pt x="34119" y="2967"/>
                </a:cubicBezTo>
                <a:lnTo>
                  <a:pt x="33827" y="3259"/>
                </a:lnTo>
                <a:cubicBezTo>
                  <a:pt x="33820" y="3263"/>
                  <a:pt x="33812" y="3267"/>
                  <a:pt x="33806" y="3267"/>
                </a:cubicBezTo>
                <a:close/>
                <a:moveTo>
                  <a:pt x="33222" y="3267"/>
                </a:moveTo>
                <a:cubicBezTo>
                  <a:pt x="33213" y="3267"/>
                  <a:pt x="33205" y="3265"/>
                  <a:pt x="33198" y="3259"/>
                </a:cubicBezTo>
                <a:cubicBezTo>
                  <a:pt x="33186" y="3246"/>
                  <a:pt x="33186" y="3225"/>
                  <a:pt x="33198" y="3214"/>
                </a:cubicBezTo>
                <a:lnTo>
                  <a:pt x="33490" y="2922"/>
                </a:lnTo>
                <a:cubicBezTo>
                  <a:pt x="33503" y="2910"/>
                  <a:pt x="33524" y="2910"/>
                  <a:pt x="33535" y="2922"/>
                </a:cubicBezTo>
                <a:cubicBezTo>
                  <a:pt x="33547" y="2935"/>
                  <a:pt x="33547" y="2956"/>
                  <a:pt x="33535" y="2967"/>
                </a:cubicBezTo>
                <a:lnTo>
                  <a:pt x="33243" y="3259"/>
                </a:lnTo>
                <a:cubicBezTo>
                  <a:pt x="33239" y="3263"/>
                  <a:pt x="33230" y="3267"/>
                  <a:pt x="33222" y="3267"/>
                </a:cubicBezTo>
                <a:close/>
                <a:moveTo>
                  <a:pt x="32640" y="3267"/>
                </a:moveTo>
                <a:cubicBezTo>
                  <a:pt x="32631" y="3267"/>
                  <a:pt x="32623" y="3265"/>
                  <a:pt x="32617" y="3259"/>
                </a:cubicBezTo>
                <a:cubicBezTo>
                  <a:pt x="32604" y="3246"/>
                  <a:pt x="32604" y="3225"/>
                  <a:pt x="32617" y="3214"/>
                </a:cubicBezTo>
                <a:lnTo>
                  <a:pt x="32909" y="2922"/>
                </a:lnTo>
                <a:cubicBezTo>
                  <a:pt x="32921" y="2910"/>
                  <a:pt x="32942" y="2910"/>
                  <a:pt x="32953" y="2922"/>
                </a:cubicBezTo>
                <a:cubicBezTo>
                  <a:pt x="32966" y="2935"/>
                  <a:pt x="32966" y="2956"/>
                  <a:pt x="32953" y="2967"/>
                </a:cubicBezTo>
                <a:lnTo>
                  <a:pt x="32661" y="3259"/>
                </a:lnTo>
                <a:cubicBezTo>
                  <a:pt x="32657" y="3263"/>
                  <a:pt x="32648" y="3267"/>
                  <a:pt x="32640" y="3267"/>
                </a:cubicBezTo>
                <a:close/>
                <a:moveTo>
                  <a:pt x="32058" y="3267"/>
                </a:moveTo>
                <a:cubicBezTo>
                  <a:pt x="32050" y="3267"/>
                  <a:pt x="32041" y="3265"/>
                  <a:pt x="32035" y="3259"/>
                </a:cubicBezTo>
                <a:cubicBezTo>
                  <a:pt x="32022" y="3246"/>
                  <a:pt x="32022" y="3225"/>
                  <a:pt x="32035" y="3214"/>
                </a:cubicBezTo>
                <a:lnTo>
                  <a:pt x="32327" y="2922"/>
                </a:lnTo>
                <a:cubicBezTo>
                  <a:pt x="32339" y="2910"/>
                  <a:pt x="32361" y="2910"/>
                  <a:pt x="32371" y="2922"/>
                </a:cubicBezTo>
                <a:cubicBezTo>
                  <a:pt x="32384" y="2935"/>
                  <a:pt x="32384" y="2956"/>
                  <a:pt x="32371" y="2967"/>
                </a:cubicBezTo>
                <a:lnTo>
                  <a:pt x="32079" y="3259"/>
                </a:lnTo>
                <a:cubicBezTo>
                  <a:pt x="32075" y="3263"/>
                  <a:pt x="32067" y="3267"/>
                  <a:pt x="32058" y="3267"/>
                </a:cubicBezTo>
                <a:close/>
                <a:moveTo>
                  <a:pt x="30892" y="3267"/>
                </a:moveTo>
                <a:cubicBezTo>
                  <a:pt x="30884" y="3267"/>
                  <a:pt x="30875" y="3265"/>
                  <a:pt x="30869" y="3259"/>
                </a:cubicBezTo>
                <a:cubicBezTo>
                  <a:pt x="30856" y="3246"/>
                  <a:pt x="30856" y="3225"/>
                  <a:pt x="30869" y="3214"/>
                </a:cubicBezTo>
                <a:lnTo>
                  <a:pt x="31161" y="2922"/>
                </a:lnTo>
                <a:cubicBezTo>
                  <a:pt x="31174" y="2910"/>
                  <a:pt x="31195" y="2910"/>
                  <a:pt x="31205" y="2922"/>
                </a:cubicBezTo>
                <a:cubicBezTo>
                  <a:pt x="31218" y="2935"/>
                  <a:pt x="31218" y="2956"/>
                  <a:pt x="31205" y="2967"/>
                </a:cubicBezTo>
                <a:lnTo>
                  <a:pt x="30914" y="3259"/>
                </a:lnTo>
                <a:cubicBezTo>
                  <a:pt x="30909" y="3263"/>
                  <a:pt x="30901" y="3267"/>
                  <a:pt x="30892" y="3267"/>
                </a:cubicBezTo>
                <a:close/>
                <a:moveTo>
                  <a:pt x="29729" y="3267"/>
                </a:moveTo>
                <a:cubicBezTo>
                  <a:pt x="29720" y="3267"/>
                  <a:pt x="29712" y="3265"/>
                  <a:pt x="29706" y="3259"/>
                </a:cubicBezTo>
                <a:cubicBezTo>
                  <a:pt x="29693" y="3246"/>
                  <a:pt x="29693" y="3225"/>
                  <a:pt x="29706" y="3214"/>
                </a:cubicBezTo>
                <a:lnTo>
                  <a:pt x="29997" y="2922"/>
                </a:lnTo>
                <a:cubicBezTo>
                  <a:pt x="30010" y="2910"/>
                  <a:pt x="30031" y="2910"/>
                  <a:pt x="30042" y="2922"/>
                </a:cubicBezTo>
                <a:cubicBezTo>
                  <a:pt x="30055" y="2935"/>
                  <a:pt x="30055" y="2956"/>
                  <a:pt x="30042" y="2967"/>
                </a:cubicBezTo>
                <a:lnTo>
                  <a:pt x="29750" y="3259"/>
                </a:lnTo>
                <a:cubicBezTo>
                  <a:pt x="29746" y="3263"/>
                  <a:pt x="29737" y="3267"/>
                  <a:pt x="29729" y="3267"/>
                </a:cubicBezTo>
                <a:close/>
                <a:moveTo>
                  <a:pt x="28565" y="3267"/>
                </a:moveTo>
                <a:cubicBezTo>
                  <a:pt x="28557" y="3267"/>
                  <a:pt x="28548" y="3265"/>
                  <a:pt x="28542" y="3259"/>
                </a:cubicBezTo>
                <a:cubicBezTo>
                  <a:pt x="28529" y="3246"/>
                  <a:pt x="28529" y="3225"/>
                  <a:pt x="28542" y="3214"/>
                </a:cubicBezTo>
                <a:lnTo>
                  <a:pt x="28834" y="2922"/>
                </a:lnTo>
                <a:cubicBezTo>
                  <a:pt x="28847" y="2910"/>
                  <a:pt x="28868" y="2910"/>
                  <a:pt x="28878" y="2922"/>
                </a:cubicBezTo>
                <a:cubicBezTo>
                  <a:pt x="28891" y="2935"/>
                  <a:pt x="28891" y="2956"/>
                  <a:pt x="28878" y="2967"/>
                </a:cubicBezTo>
                <a:lnTo>
                  <a:pt x="28586" y="3259"/>
                </a:lnTo>
                <a:cubicBezTo>
                  <a:pt x="28580" y="3263"/>
                  <a:pt x="28572" y="3267"/>
                  <a:pt x="28565" y="3267"/>
                </a:cubicBezTo>
                <a:close/>
                <a:moveTo>
                  <a:pt x="27981" y="3267"/>
                </a:moveTo>
                <a:cubicBezTo>
                  <a:pt x="27973" y="3267"/>
                  <a:pt x="27964" y="3265"/>
                  <a:pt x="27958" y="3259"/>
                </a:cubicBezTo>
                <a:cubicBezTo>
                  <a:pt x="27945" y="3246"/>
                  <a:pt x="27945" y="3225"/>
                  <a:pt x="27958" y="3214"/>
                </a:cubicBezTo>
                <a:lnTo>
                  <a:pt x="28250" y="2922"/>
                </a:lnTo>
                <a:cubicBezTo>
                  <a:pt x="28263" y="2910"/>
                  <a:pt x="28284" y="2910"/>
                  <a:pt x="28294" y="2922"/>
                </a:cubicBezTo>
                <a:cubicBezTo>
                  <a:pt x="28307" y="2935"/>
                  <a:pt x="28307" y="2956"/>
                  <a:pt x="28294" y="2967"/>
                </a:cubicBezTo>
                <a:lnTo>
                  <a:pt x="28003" y="3259"/>
                </a:lnTo>
                <a:cubicBezTo>
                  <a:pt x="27998" y="3263"/>
                  <a:pt x="27990" y="3267"/>
                  <a:pt x="27981" y="3267"/>
                </a:cubicBezTo>
                <a:close/>
                <a:moveTo>
                  <a:pt x="27400" y="3267"/>
                </a:moveTo>
                <a:cubicBezTo>
                  <a:pt x="27391" y="3267"/>
                  <a:pt x="27383" y="3265"/>
                  <a:pt x="27376" y="3259"/>
                </a:cubicBezTo>
                <a:cubicBezTo>
                  <a:pt x="27364" y="3246"/>
                  <a:pt x="27364" y="3225"/>
                  <a:pt x="27376" y="3214"/>
                </a:cubicBezTo>
                <a:lnTo>
                  <a:pt x="27668" y="2922"/>
                </a:lnTo>
                <a:cubicBezTo>
                  <a:pt x="27681" y="2910"/>
                  <a:pt x="27702" y="2910"/>
                  <a:pt x="27713" y="2922"/>
                </a:cubicBezTo>
                <a:cubicBezTo>
                  <a:pt x="27725" y="2935"/>
                  <a:pt x="27725" y="2956"/>
                  <a:pt x="27713" y="2967"/>
                </a:cubicBezTo>
                <a:lnTo>
                  <a:pt x="27421" y="3259"/>
                </a:lnTo>
                <a:cubicBezTo>
                  <a:pt x="27417" y="3263"/>
                  <a:pt x="27408" y="3267"/>
                  <a:pt x="27400" y="3267"/>
                </a:cubicBezTo>
                <a:close/>
                <a:moveTo>
                  <a:pt x="26818" y="3267"/>
                </a:moveTo>
                <a:cubicBezTo>
                  <a:pt x="26809" y="3267"/>
                  <a:pt x="26801" y="3265"/>
                  <a:pt x="26795" y="3259"/>
                </a:cubicBezTo>
                <a:cubicBezTo>
                  <a:pt x="26782" y="3246"/>
                  <a:pt x="26782" y="3225"/>
                  <a:pt x="26795" y="3214"/>
                </a:cubicBezTo>
                <a:lnTo>
                  <a:pt x="27086" y="2922"/>
                </a:lnTo>
                <a:cubicBezTo>
                  <a:pt x="27099" y="2910"/>
                  <a:pt x="27120" y="2910"/>
                  <a:pt x="27131" y="2922"/>
                </a:cubicBezTo>
                <a:cubicBezTo>
                  <a:pt x="27144" y="2935"/>
                  <a:pt x="27144" y="2956"/>
                  <a:pt x="27131" y="2967"/>
                </a:cubicBezTo>
                <a:lnTo>
                  <a:pt x="26839" y="3259"/>
                </a:lnTo>
                <a:cubicBezTo>
                  <a:pt x="26835" y="3263"/>
                  <a:pt x="26826" y="3267"/>
                  <a:pt x="26818" y="3267"/>
                </a:cubicBezTo>
                <a:close/>
                <a:moveTo>
                  <a:pt x="26236" y="3267"/>
                </a:moveTo>
                <a:cubicBezTo>
                  <a:pt x="26228" y="3267"/>
                  <a:pt x="26219" y="3265"/>
                  <a:pt x="26213" y="3259"/>
                </a:cubicBezTo>
                <a:cubicBezTo>
                  <a:pt x="26200" y="3246"/>
                  <a:pt x="26200" y="3225"/>
                  <a:pt x="26213" y="3214"/>
                </a:cubicBezTo>
                <a:lnTo>
                  <a:pt x="26505" y="2922"/>
                </a:lnTo>
                <a:cubicBezTo>
                  <a:pt x="26517" y="2910"/>
                  <a:pt x="26539" y="2910"/>
                  <a:pt x="26549" y="2922"/>
                </a:cubicBezTo>
                <a:cubicBezTo>
                  <a:pt x="26562" y="2935"/>
                  <a:pt x="26562" y="2956"/>
                  <a:pt x="26549" y="2967"/>
                </a:cubicBezTo>
                <a:lnTo>
                  <a:pt x="26257" y="3259"/>
                </a:lnTo>
                <a:cubicBezTo>
                  <a:pt x="26251" y="3263"/>
                  <a:pt x="26244" y="3267"/>
                  <a:pt x="26236" y="3267"/>
                </a:cubicBezTo>
                <a:close/>
                <a:moveTo>
                  <a:pt x="25654" y="3267"/>
                </a:moveTo>
                <a:cubicBezTo>
                  <a:pt x="25646" y="3267"/>
                  <a:pt x="25637" y="3265"/>
                  <a:pt x="25631" y="3259"/>
                </a:cubicBezTo>
                <a:cubicBezTo>
                  <a:pt x="25618" y="3246"/>
                  <a:pt x="25618" y="3225"/>
                  <a:pt x="25631" y="3214"/>
                </a:cubicBezTo>
                <a:lnTo>
                  <a:pt x="25923" y="2922"/>
                </a:lnTo>
                <a:cubicBezTo>
                  <a:pt x="25936" y="2910"/>
                  <a:pt x="25957" y="2910"/>
                  <a:pt x="25967" y="2922"/>
                </a:cubicBezTo>
                <a:cubicBezTo>
                  <a:pt x="25980" y="2935"/>
                  <a:pt x="25980" y="2956"/>
                  <a:pt x="25967" y="2967"/>
                </a:cubicBezTo>
                <a:lnTo>
                  <a:pt x="25675" y="3259"/>
                </a:lnTo>
                <a:cubicBezTo>
                  <a:pt x="25669" y="3263"/>
                  <a:pt x="25661" y="3267"/>
                  <a:pt x="25654" y="3267"/>
                </a:cubicBezTo>
                <a:close/>
                <a:moveTo>
                  <a:pt x="24489" y="3267"/>
                </a:moveTo>
                <a:cubicBezTo>
                  <a:pt x="24480" y="3267"/>
                  <a:pt x="24472" y="3265"/>
                  <a:pt x="24465" y="3259"/>
                </a:cubicBezTo>
                <a:cubicBezTo>
                  <a:pt x="24453" y="3246"/>
                  <a:pt x="24453" y="3225"/>
                  <a:pt x="24465" y="3214"/>
                </a:cubicBezTo>
                <a:lnTo>
                  <a:pt x="24757" y="2922"/>
                </a:lnTo>
                <a:cubicBezTo>
                  <a:pt x="24770" y="2910"/>
                  <a:pt x="24791" y="2910"/>
                  <a:pt x="24802" y="2922"/>
                </a:cubicBezTo>
                <a:cubicBezTo>
                  <a:pt x="24814" y="2935"/>
                  <a:pt x="24814" y="2956"/>
                  <a:pt x="24802" y="2967"/>
                </a:cubicBezTo>
                <a:lnTo>
                  <a:pt x="24510" y="3259"/>
                </a:lnTo>
                <a:cubicBezTo>
                  <a:pt x="24505" y="3263"/>
                  <a:pt x="24497" y="3267"/>
                  <a:pt x="24489" y="3267"/>
                </a:cubicBezTo>
                <a:close/>
                <a:moveTo>
                  <a:pt x="23325" y="3267"/>
                </a:moveTo>
                <a:cubicBezTo>
                  <a:pt x="23317" y="3267"/>
                  <a:pt x="23308" y="3265"/>
                  <a:pt x="23302" y="3259"/>
                </a:cubicBezTo>
                <a:cubicBezTo>
                  <a:pt x="23289" y="3246"/>
                  <a:pt x="23289" y="3225"/>
                  <a:pt x="23302" y="3214"/>
                </a:cubicBezTo>
                <a:lnTo>
                  <a:pt x="23594" y="2922"/>
                </a:lnTo>
                <a:cubicBezTo>
                  <a:pt x="23606" y="2910"/>
                  <a:pt x="23628" y="2910"/>
                  <a:pt x="23638" y="2922"/>
                </a:cubicBezTo>
                <a:cubicBezTo>
                  <a:pt x="23651" y="2935"/>
                  <a:pt x="23651" y="2956"/>
                  <a:pt x="23638" y="2967"/>
                </a:cubicBezTo>
                <a:lnTo>
                  <a:pt x="23346" y="3259"/>
                </a:lnTo>
                <a:cubicBezTo>
                  <a:pt x="23340" y="3263"/>
                  <a:pt x="23333" y="3267"/>
                  <a:pt x="23325" y="3267"/>
                </a:cubicBezTo>
                <a:close/>
                <a:moveTo>
                  <a:pt x="22159" y="3267"/>
                </a:moveTo>
                <a:cubicBezTo>
                  <a:pt x="22151" y="3267"/>
                  <a:pt x="22142" y="3265"/>
                  <a:pt x="22136" y="3259"/>
                </a:cubicBezTo>
                <a:cubicBezTo>
                  <a:pt x="22123" y="3246"/>
                  <a:pt x="22123" y="3225"/>
                  <a:pt x="22136" y="3214"/>
                </a:cubicBezTo>
                <a:lnTo>
                  <a:pt x="22428" y="2922"/>
                </a:lnTo>
                <a:cubicBezTo>
                  <a:pt x="22441" y="2910"/>
                  <a:pt x="22462" y="2910"/>
                  <a:pt x="22472" y="2922"/>
                </a:cubicBezTo>
                <a:cubicBezTo>
                  <a:pt x="22485" y="2935"/>
                  <a:pt x="22485" y="2956"/>
                  <a:pt x="22472" y="2967"/>
                </a:cubicBezTo>
                <a:lnTo>
                  <a:pt x="22180" y="3259"/>
                </a:lnTo>
                <a:cubicBezTo>
                  <a:pt x="22176" y="3263"/>
                  <a:pt x="22168" y="3267"/>
                  <a:pt x="22159" y="3267"/>
                </a:cubicBezTo>
                <a:close/>
                <a:moveTo>
                  <a:pt x="21578" y="3267"/>
                </a:moveTo>
                <a:cubicBezTo>
                  <a:pt x="21569" y="3267"/>
                  <a:pt x="21561" y="3265"/>
                  <a:pt x="21554" y="3259"/>
                </a:cubicBezTo>
                <a:cubicBezTo>
                  <a:pt x="21542" y="3246"/>
                  <a:pt x="21542" y="3225"/>
                  <a:pt x="21554" y="3214"/>
                </a:cubicBezTo>
                <a:lnTo>
                  <a:pt x="21846" y="2922"/>
                </a:lnTo>
                <a:cubicBezTo>
                  <a:pt x="21859" y="2910"/>
                  <a:pt x="21880" y="2910"/>
                  <a:pt x="21891" y="2922"/>
                </a:cubicBezTo>
                <a:cubicBezTo>
                  <a:pt x="21903" y="2935"/>
                  <a:pt x="21903" y="2956"/>
                  <a:pt x="21891" y="2967"/>
                </a:cubicBezTo>
                <a:lnTo>
                  <a:pt x="21599" y="3259"/>
                </a:lnTo>
                <a:cubicBezTo>
                  <a:pt x="21594" y="3263"/>
                  <a:pt x="21586" y="3267"/>
                  <a:pt x="21578" y="3267"/>
                </a:cubicBezTo>
                <a:close/>
                <a:moveTo>
                  <a:pt x="20996" y="3267"/>
                </a:moveTo>
                <a:cubicBezTo>
                  <a:pt x="20987" y="3267"/>
                  <a:pt x="20979" y="3265"/>
                  <a:pt x="20972" y="3259"/>
                </a:cubicBezTo>
                <a:cubicBezTo>
                  <a:pt x="20960" y="3246"/>
                  <a:pt x="20960" y="3225"/>
                  <a:pt x="20972" y="3214"/>
                </a:cubicBezTo>
                <a:lnTo>
                  <a:pt x="21264" y="2922"/>
                </a:lnTo>
                <a:cubicBezTo>
                  <a:pt x="21277" y="2910"/>
                  <a:pt x="21298" y="2910"/>
                  <a:pt x="21309" y="2922"/>
                </a:cubicBezTo>
                <a:cubicBezTo>
                  <a:pt x="21322" y="2935"/>
                  <a:pt x="21322" y="2956"/>
                  <a:pt x="21309" y="2967"/>
                </a:cubicBezTo>
                <a:lnTo>
                  <a:pt x="21017" y="3259"/>
                </a:lnTo>
                <a:cubicBezTo>
                  <a:pt x="21013" y="3263"/>
                  <a:pt x="21004" y="3267"/>
                  <a:pt x="20996" y="3267"/>
                </a:cubicBezTo>
                <a:close/>
                <a:moveTo>
                  <a:pt x="20414" y="3267"/>
                </a:moveTo>
                <a:cubicBezTo>
                  <a:pt x="20406" y="3267"/>
                  <a:pt x="20397" y="3265"/>
                  <a:pt x="20391" y="3259"/>
                </a:cubicBezTo>
                <a:cubicBezTo>
                  <a:pt x="20378" y="3246"/>
                  <a:pt x="20378" y="3225"/>
                  <a:pt x="20391" y="3214"/>
                </a:cubicBezTo>
                <a:lnTo>
                  <a:pt x="20683" y="2922"/>
                </a:lnTo>
                <a:cubicBezTo>
                  <a:pt x="20695" y="2910"/>
                  <a:pt x="20717" y="2910"/>
                  <a:pt x="20727" y="2922"/>
                </a:cubicBezTo>
                <a:cubicBezTo>
                  <a:pt x="20740" y="2935"/>
                  <a:pt x="20740" y="2956"/>
                  <a:pt x="20727" y="2967"/>
                </a:cubicBezTo>
                <a:lnTo>
                  <a:pt x="20435" y="3259"/>
                </a:lnTo>
                <a:cubicBezTo>
                  <a:pt x="20429" y="3263"/>
                  <a:pt x="20420" y="3267"/>
                  <a:pt x="20414" y="3267"/>
                </a:cubicBezTo>
                <a:close/>
                <a:moveTo>
                  <a:pt x="19830" y="3267"/>
                </a:moveTo>
                <a:cubicBezTo>
                  <a:pt x="19822" y="3267"/>
                  <a:pt x="19813" y="3265"/>
                  <a:pt x="19807" y="3259"/>
                </a:cubicBezTo>
                <a:cubicBezTo>
                  <a:pt x="19794" y="3246"/>
                  <a:pt x="19794" y="3225"/>
                  <a:pt x="19807" y="3214"/>
                </a:cubicBezTo>
                <a:lnTo>
                  <a:pt x="20099" y="2922"/>
                </a:lnTo>
                <a:cubicBezTo>
                  <a:pt x="20111" y="2910"/>
                  <a:pt x="20133" y="2910"/>
                  <a:pt x="20143" y="2922"/>
                </a:cubicBezTo>
                <a:cubicBezTo>
                  <a:pt x="20156" y="2935"/>
                  <a:pt x="20156" y="2956"/>
                  <a:pt x="20143" y="2967"/>
                </a:cubicBezTo>
                <a:lnTo>
                  <a:pt x="19851" y="3259"/>
                </a:lnTo>
                <a:cubicBezTo>
                  <a:pt x="19847" y="3263"/>
                  <a:pt x="19839" y="3267"/>
                  <a:pt x="19830" y="3267"/>
                </a:cubicBezTo>
                <a:close/>
                <a:moveTo>
                  <a:pt x="19248" y="3267"/>
                </a:moveTo>
                <a:cubicBezTo>
                  <a:pt x="19240" y="3267"/>
                  <a:pt x="19231" y="3265"/>
                  <a:pt x="19225" y="3259"/>
                </a:cubicBezTo>
                <a:cubicBezTo>
                  <a:pt x="19212" y="3246"/>
                  <a:pt x="19212" y="3225"/>
                  <a:pt x="19225" y="3214"/>
                </a:cubicBezTo>
                <a:lnTo>
                  <a:pt x="19517" y="2922"/>
                </a:lnTo>
                <a:cubicBezTo>
                  <a:pt x="19530" y="2910"/>
                  <a:pt x="19551" y="2910"/>
                  <a:pt x="19561" y="2922"/>
                </a:cubicBezTo>
                <a:cubicBezTo>
                  <a:pt x="19574" y="2935"/>
                  <a:pt x="19574" y="2956"/>
                  <a:pt x="19561" y="2967"/>
                </a:cubicBezTo>
                <a:lnTo>
                  <a:pt x="19269" y="3259"/>
                </a:lnTo>
                <a:cubicBezTo>
                  <a:pt x="19265" y="3263"/>
                  <a:pt x="19257" y="3267"/>
                  <a:pt x="19248" y="3267"/>
                </a:cubicBezTo>
                <a:close/>
                <a:moveTo>
                  <a:pt x="18086" y="3267"/>
                </a:moveTo>
                <a:cubicBezTo>
                  <a:pt x="18077" y="3267"/>
                  <a:pt x="18069" y="3265"/>
                  <a:pt x="18062" y="3259"/>
                </a:cubicBezTo>
                <a:cubicBezTo>
                  <a:pt x="18050" y="3246"/>
                  <a:pt x="18050" y="3225"/>
                  <a:pt x="18062" y="3214"/>
                </a:cubicBezTo>
                <a:lnTo>
                  <a:pt x="18354" y="2922"/>
                </a:lnTo>
                <a:cubicBezTo>
                  <a:pt x="18367" y="2910"/>
                  <a:pt x="18388" y="2910"/>
                  <a:pt x="18399" y="2922"/>
                </a:cubicBezTo>
                <a:cubicBezTo>
                  <a:pt x="18412" y="2935"/>
                  <a:pt x="18412" y="2956"/>
                  <a:pt x="18399" y="2967"/>
                </a:cubicBezTo>
                <a:lnTo>
                  <a:pt x="18107" y="3259"/>
                </a:lnTo>
                <a:cubicBezTo>
                  <a:pt x="18101" y="3263"/>
                  <a:pt x="18094" y="3267"/>
                  <a:pt x="18086" y="3267"/>
                </a:cubicBezTo>
                <a:close/>
                <a:moveTo>
                  <a:pt x="17502" y="3267"/>
                </a:moveTo>
                <a:cubicBezTo>
                  <a:pt x="17493" y="3267"/>
                  <a:pt x="17485" y="3265"/>
                  <a:pt x="17479" y="3259"/>
                </a:cubicBezTo>
                <a:cubicBezTo>
                  <a:pt x="17466" y="3246"/>
                  <a:pt x="17466" y="3225"/>
                  <a:pt x="17479" y="3214"/>
                </a:cubicBezTo>
                <a:lnTo>
                  <a:pt x="17771" y="2922"/>
                </a:lnTo>
                <a:cubicBezTo>
                  <a:pt x="17783" y="2910"/>
                  <a:pt x="17804" y="2910"/>
                  <a:pt x="17815" y="2922"/>
                </a:cubicBezTo>
                <a:cubicBezTo>
                  <a:pt x="17828" y="2935"/>
                  <a:pt x="17828" y="2956"/>
                  <a:pt x="17815" y="2967"/>
                </a:cubicBezTo>
                <a:lnTo>
                  <a:pt x="17523" y="3259"/>
                </a:lnTo>
                <a:cubicBezTo>
                  <a:pt x="17519" y="3263"/>
                  <a:pt x="17510" y="3267"/>
                  <a:pt x="17502" y="3267"/>
                </a:cubicBezTo>
                <a:close/>
                <a:moveTo>
                  <a:pt x="16920" y="3267"/>
                </a:moveTo>
                <a:cubicBezTo>
                  <a:pt x="16912" y="3267"/>
                  <a:pt x="16903" y="3265"/>
                  <a:pt x="16897" y="3259"/>
                </a:cubicBezTo>
                <a:cubicBezTo>
                  <a:pt x="16884" y="3246"/>
                  <a:pt x="16884" y="3225"/>
                  <a:pt x="16897" y="3214"/>
                </a:cubicBezTo>
                <a:lnTo>
                  <a:pt x="17189" y="2922"/>
                </a:lnTo>
                <a:cubicBezTo>
                  <a:pt x="17201" y="2910"/>
                  <a:pt x="17223" y="2910"/>
                  <a:pt x="17233" y="2922"/>
                </a:cubicBezTo>
                <a:cubicBezTo>
                  <a:pt x="17246" y="2935"/>
                  <a:pt x="17246" y="2956"/>
                  <a:pt x="17233" y="2967"/>
                </a:cubicBezTo>
                <a:lnTo>
                  <a:pt x="16941" y="3259"/>
                </a:lnTo>
                <a:cubicBezTo>
                  <a:pt x="16937" y="3263"/>
                  <a:pt x="16929" y="3267"/>
                  <a:pt x="16920" y="3267"/>
                </a:cubicBezTo>
                <a:close/>
                <a:moveTo>
                  <a:pt x="16338" y="3267"/>
                </a:moveTo>
                <a:cubicBezTo>
                  <a:pt x="16330" y="3267"/>
                  <a:pt x="16321" y="3265"/>
                  <a:pt x="16315" y="3259"/>
                </a:cubicBezTo>
                <a:cubicBezTo>
                  <a:pt x="16302" y="3246"/>
                  <a:pt x="16302" y="3225"/>
                  <a:pt x="16315" y="3214"/>
                </a:cubicBezTo>
                <a:lnTo>
                  <a:pt x="16607" y="2922"/>
                </a:lnTo>
                <a:cubicBezTo>
                  <a:pt x="16620" y="2910"/>
                  <a:pt x="16641" y="2910"/>
                  <a:pt x="16651" y="2922"/>
                </a:cubicBezTo>
                <a:cubicBezTo>
                  <a:pt x="16664" y="2935"/>
                  <a:pt x="16664" y="2956"/>
                  <a:pt x="16651" y="2967"/>
                </a:cubicBezTo>
                <a:lnTo>
                  <a:pt x="16359" y="3259"/>
                </a:lnTo>
                <a:cubicBezTo>
                  <a:pt x="16355" y="3263"/>
                  <a:pt x="16347" y="3267"/>
                  <a:pt x="16338" y="3267"/>
                </a:cubicBezTo>
                <a:close/>
                <a:moveTo>
                  <a:pt x="12262" y="3267"/>
                </a:moveTo>
                <a:cubicBezTo>
                  <a:pt x="12253" y="3267"/>
                  <a:pt x="12245" y="3265"/>
                  <a:pt x="12238" y="3259"/>
                </a:cubicBezTo>
                <a:cubicBezTo>
                  <a:pt x="12226" y="3246"/>
                  <a:pt x="12226" y="3225"/>
                  <a:pt x="12238" y="3214"/>
                </a:cubicBezTo>
                <a:lnTo>
                  <a:pt x="12530" y="2922"/>
                </a:lnTo>
                <a:cubicBezTo>
                  <a:pt x="12543" y="2910"/>
                  <a:pt x="12564" y="2910"/>
                  <a:pt x="12575" y="2922"/>
                </a:cubicBezTo>
                <a:cubicBezTo>
                  <a:pt x="12587" y="2935"/>
                  <a:pt x="12587" y="2956"/>
                  <a:pt x="12575" y="2967"/>
                </a:cubicBezTo>
                <a:lnTo>
                  <a:pt x="12283" y="3259"/>
                </a:lnTo>
                <a:cubicBezTo>
                  <a:pt x="12279" y="3263"/>
                  <a:pt x="12270" y="3267"/>
                  <a:pt x="12262" y="3267"/>
                </a:cubicBezTo>
                <a:close/>
                <a:moveTo>
                  <a:pt x="11680" y="3267"/>
                </a:moveTo>
                <a:cubicBezTo>
                  <a:pt x="11671" y="3267"/>
                  <a:pt x="11663" y="3265"/>
                  <a:pt x="11657" y="3259"/>
                </a:cubicBezTo>
                <a:cubicBezTo>
                  <a:pt x="11644" y="3246"/>
                  <a:pt x="11644" y="3225"/>
                  <a:pt x="11657" y="3214"/>
                </a:cubicBezTo>
                <a:lnTo>
                  <a:pt x="11948" y="2922"/>
                </a:lnTo>
                <a:cubicBezTo>
                  <a:pt x="11961" y="2910"/>
                  <a:pt x="11982" y="2910"/>
                  <a:pt x="11993" y="2922"/>
                </a:cubicBezTo>
                <a:cubicBezTo>
                  <a:pt x="12006" y="2935"/>
                  <a:pt x="12006" y="2956"/>
                  <a:pt x="11993" y="2967"/>
                </a:cubicBezTo>
                <a:lnTo>
                  <a:pt x="11701" y="3259"/>
                </a:lnTo>
                <a:cubicBezTo>
                  <a:pt x="11697" y="3263"/>
                  <a:pt x="11688" y="3267"/>
                  <a:pt x="11680" y="3267"/>
                </a:cubicBezTo>
                <a:close/>
                <a:moveTo>
                  <a:pt x="11098" y="3267"/>
                </a:moveTo>
                <a:cubicBezTo>
                  <a:pt x="11090" y="3267"/>
                  <a:pt x="11081" y="3265"/>
                  <a:pt x="11075" y="3259"/>
                </a:cubicBezTo>
                <a:cubicBezTo>
                  <a:pt x="11062" y="3246"/>
                  <a:pt x="11062" y="3225"/>
                  <a:pt x="11075" y="3214"/>
                </a:cubicBezTo>
                <a:lnTo>
                  <a:pt x="11367" y="2922"/>
                </a:lnTo>
                <a:cubicBezTo>
                  <a:pt x="11379" y="2910"/>
                  <a:pt x="11401" y="2910"/>
                  <a:pt x="11411" y="2922"/>
                </a:cubicBezTo>
                <a:cubicBezTo>
                  <a:pt x="11424" y="2935"/>
                  <a:pt x="11424" y="2956"/>
                  <a:pt x="11411" y="2967"/>
                </a:cubicBezTo>
                <a:lnTo>
                  <a:pt x="11119" y="3259"/>
                </a:lnTo>
                <a:cubicBezTo>
                  <a:pt x="11115" y="3263"/>
                  <a:pt x="11106" y="3267"/>
                  <a:pt x="11098" y="3267"/>
                </a:cubicBezTo>
                <a:close/>
                <a:moveTo>
                  <a:pt x="10516" y="3267"/>
                </a:moveTo>
                <a:cubicBezTo>
                  <a:pt x="10508" y="3267"/>
                  <a:pt x="10499" y="3265"/>
                  <a:pt x="10493" y="3259"/>
                </a:cubicBezTo>
                <a:cubicBezTo>
                  <a:pt x="10480" y="3246"/>
                  <a:pt x="10480" y="3225"/>
                  <a:pt x="10493" y="3214"/>
                </a:cubicBezTo>
                <a:lnTo>
                  <a:pt x="10785" y="2922"/>
                </a:lnTo>
                <a:cubicBezTo>
                  <a:pt x="10798" y="2910"/>
                  <a:pt x="10819" y="2910"/>
                  <a:pt x="10829" y="2922"/>
                </a:cubicBezTo>
                <a:cubicBezTo>
                  <a:pt x="10842" y="2935"/>
                  <a:pt x="10842" y="2956"/>
                  <a:pt x="10829" y="2967"/>
                </a:cubicBezTo>
                <a:lnTo>
                  <a:pt x="10537" y="3259"/>
                </a:lnTo>
                <a:cubicBezTo>
                  <a:pt x="10533" y="3263"/>
                  <a:pt x="10525" y="3267"/>
                  <a:pt x="10516" y="3267"/>
                </a:cubicBezTo>
                <a:close/>
                <a:moveTo>
                  <a:pt x="9934" y="3267"/>
                </a:moveTo>
                <a:cubicBezTo>
                  <a:pt x="9926" y="3267"/>
                  <a:pt x="9918" y="3265"/>
                  <a:pt x="9911" y="3259"/>
                </a:cubicBezTo>
                <a:cubicBezTo>
                  <a:pt x="9899" y="3246"/>
                  <a:pt x="9899" y="3225"/>
                  <a:pt x="9911" y="3214"/>
                </a:cubicBezTo>
                <a:lnTo>
                  <a:pt x="10203" y="2922"/>
                </a:lnTo>
                <a:cubicBezTo>
                  <a:pt x="10216" y="2910"/>
                  <a:pt x="10237" y="2910"/>
                  <a:pt x="10248" y="2922"/>
                </a:cubicBezTo>
                <a:cubicBezTo>
                  <a:pt x="10260" y="2935"/>
                  <a:pt x="10260" y="2956"/>
                  <a:pt x="10248" y="2967"/>
                </a:cubicBezTo>
                <a:lnTo>
                  <a:pt x="9956" y="3259"/>
                </a:lnTo>
                <a:cubicBezTo>
                  <a:pt x="9949" y="3263"/>
                  <a:pt x="9941" y="3267"/>
                  <a:pt x="9934" y="3267"/>
                </a:cubicBezTo>
                <a:close/>
                <a:moveTo>
                  <a:pt x="5858" y="3267"/>
                </a:moveTo>
                <a:cubicBezTo>
                  <a:pt x="5849" y="3267"/>
                  <a:pt x="5841" y="3265"/>
                  <a:pt x="5835" y="3259"/>
                </a:cubicBezTo>
                <a:cubicBezTo>
                  <a:pt x="5822" y="3246"/>
                  <a:pt x="5822" y="3225"/>
                  <a:pt x="5835" y="3214"/>
                </a:cubicBezTo>
                <a:lnTo>
                  <a:pt x="6126" y="2922"/>
                </a:lnTo>
                <a:cubicBezTo>
                  <a:pt x="6139" y="2910"/>
                  <a:pt x="6160" y="2910"/>
                  <a:pt x="6171" y="2922"/>
                </a:cubicBezTo>
                <a:cubicBezTo>
                  <a:pt x="6184" y="2935"/>
                  <a:pt x="6184" y="2956"/>
                  <a:pt x="6171" y="2967"/>
                </a:cubicBezTo>
                <a:lnTo>
                  <a:pt x="5879" y="3259"/>
                </a:lnTo>
                <a:cubicBezTo>
                  <a:pt x="5875" y="3263"/>
                  <a:pt x="5866" y="3267"/>
                  <a:pt x="5858" y="3267"/>
                </a:cubicBezTo>
                <a:close/>
                <a:moveTo>
                  <a:pt x="5276" y="3267"/>
                </a:moveTo>
                <a:cubicBezTo>
                  <a:pt x="5268" y="3267"/>
                  <a:pt x="5259" y="3265"/>
                  <a:pt x="5253" y="3259"/>
                </a:cubicBezTo>
                <a:cubicBezTo>
                  <a:pt x="5240" y="3246"/>
                  <a:pt x="5240" y="3225"/>
                  <a:pt x="5253" y="3214"/>
                </a:cubicBezTo>
                <a:lnTo>
                  <a:pt x="5545" y="2922"/>
                </a:lnTo>
                <a:cubicBezTo>
                  <a:pt x="5557" y="2910"/>
                  <a:pt x="5579" y="2910"/>
                  <a:pt x="5589" y="2922"/>
                </a:cubicBezTo>
                <a:cubicBezTo>
                  <a:pt x="5602" y="2935"/>
                  <a:pt x="5602" y="2956"/>
                  <a:pt x="5589" y="2967"/>
                </a:cubicBezTo>
                <a:lnTo>
                  <a:pt x="5297" y="3259"/>
                </a:lnTo>
                <a:cubicBezTo>
                  <a:pt x="5293" y="3263"/>
                  <a:pt x="5284" y="3267"/>
                  <a:pt x="5276" y="3267"/>
                </a:cubicBezTo>
                <a:close/>
                <a:moveTo>
                  <a:pt x="4694" y="3267"/>
                </a:moveTo>
                <a:cubicBezTo>
                  <a:pt x="4686" y="3267"/>
                  <a:pt x="4677" y="3265"/>
                  <a:pt x="4671" y="3259"/>
                </a:cubicBezTo>
                <a:cubicBezTo>
                  <a:pt x="4658" y="3246"/>
                  <a:pt x="4658" y="3225"/>
                  <a:pt x="4671" y="3214"/>
                </a:cubicBezTo>
                <a:lnTo>
                  <a:pt x="4963" y="2922"/>
                </a:lnTo>
                <a:cubicBezTo>
                  <a:pt x="4976" y="2910"/>
                  <a:pt x="4997" y="2910"/>
                  <a:pt x="5007" y="2922"/>
                </a:cubicBezTo>
                <a:cubicBezTo>
                  <a:pt x="5020" y="2935"/>
                  <a:pt x="5020" y="2956"/>
                  <a:pt x="5007" y="2967"/>
                </a:cubicBezTo>
                <a:lnTo>
                  <a:pt x="4715" y="3259"/>
                </a:lnTo>
                <a:cubicBezTo>
                  <a:pt x="4709" y="3263"/>
                  <a:pt x="4703" y="3267"/>
                  <a:pt x="4694" y="3267"/>
                </a:cubicBezTo>
                <a:close/>
                <a:moveTo>
                  <a:pt x="4110" y="3267"/>
                </a:moveTo>
                <a:cubicBezTo>
                  <a:pt x="4102" y="3267"/>
                  <a:pt x="4093" y="3265"/>
                  <a:pt x="4087" y="3259"/>
                </a:cubicBezTo>
                <a:cubicBezTo>
                  <a:pt x="4074" y="3246"/>
                  <a:pt x="4074" y="3225"/>
                  <a:pt x="4087" y="3214"/>
                </a:cubicBezTo>
                <a:lnTo>
                  <a:pt x="4379" y="2922"/>
                </a:lnTo>
                <a:cubicBezTo>
                  <a:pt x="4392" y="2910"/>
                  <a:pt x="4413" y="2910"/>
                  <a:pt x="4423" y="2922"/>
                </a:cubicBezTo>
                <a:cubicBezTo>
                  <a:pt x="4436" y="2935"/>
                  <a:pt x="4436" y="2956"/>
                  <a:pt x="4423" y="2967"/>
                </a:cubicBezTo>
                <a:lnTo>
                  <a:pt x="4131" y="3259"/>
                </a:lnTo>
                <a:cubicBezTo>
                  <a:pt x="4127" y="3263"/>
                  <a:pt x="4119" y="3267"/>
                  <a:pt x="4110" y="3267"/>
                </a:cubicBezTo>
                <a:close/>
                <a:moveTo>
                  <a:pt x="3529" y="3267"/>
                </a:moveTo>
                <a:cubicBezTo>
                  <a:pt x="3520" y="3267"/>
                  <a:pt x="3512" y="3265"/>
                  <a:pt x="3505" y="3259"/>
                </a:cubicBezTo>
                <a:cubicBezTo>
                  <a:pt x="3493" y="3246"/>
                  <a:pt x="3493" y="3225"/>
                  <a:pt x="3505" y="3214"/>
                </a:cubicBezTo>
                <a:lnTo>
                  <a:pt x="3797" y="2922"/>
                </a:lnTo>
                <a:cubicBezTo>
                  <a:pt x="3810" y="2910"/>
                  <a:pt x="3831" y="2910"/>
                  <a:pt x="3842" y="2922"/>
                </a:cubicBezTo>
                <a:cubicBezTo>
                  <a:pt x="3854" y="2935"/>
                  <a:pt x="3854" y="2956"/>
                  <a:pt x="3842" y="2967"/>
                </a:cubicBezTo>
                <a:lnTo>
                  <a:pt x="3550" y="3259"/>
                </a:lnTo>
                <a:cubicBezTo>
                  <a:pt x="3545" y="3263"/>
                  <a:pt x="3537" y="3267"/>
                  <a:pt x="3529" y="3267"/>
                </a:cubicBezTo>
                <a:close/>
                <a:moveTo>
                  <a:pt x="1783" y="3267"/>
                </a:moveTo>
                <a:cubicBezTo>
                  <a:pt x="1775" y="3267"/>
                  <a:pt x="1766" y="3265"/>
                  <a:pt x="1760" y="3259"/>
                </a:cubicBezTo>
                <a:cubicBezTo>
                  <a:pt x="1747" y="3246"/>
                  <a:pt x="1747" y="3225"/>
                  <a:pt x="1760" y="3214"/>
                </a:cubicBezTo>
                <a:lnTo>
                  <a:pt x="2052" y="2922"/>
                </a:lnTo>
                <a:cubicBezTo>
                  <a:pt x="2065" y="2910"/>
                  <a:pt x="2086" y="2910"/>
                  <a:pt x="2096" y="2922"/>
                </a:cubicBezTo>
                <a:cubicBezTo>
                  <a:pt x="2109" y="2935"/>
                  <a:pt x="2109" y="2956"/>
                  <a:pt x="2096" y="2967"/>
                </a:cubicBezTo>
                <a:lnTo>
                  <a:pt x="1804" y="3259"/>
                </a:lnTo>
                <a:cubicBezTo>
                  <a:pt x="1798" y="3263"/>
                  <a:pt x="1790" y="3267"/>
                  <a:pt x="1783" y="3267"/>
                </a:cubicBezTo>
                <a:close/>
                <a:moveTo>
                  <a:pt x="1199" y="3267"/>
                </a:moveTo>
                <a:cubicBezTo>
                  <a:pt x="1191" y="3267"/>
                  <a:pt x="1182" y="3265"/>
                  <a:pt x="1176" y="3259"/>
                </a:cubicBezTo>
                <a:cubicBezTo>
                  <a:pt x="1163" y="3246"/>
                  <a:pt x="1163" y="3225"/>
                  <a:pt x="1176" y="3214"/>
                </a:cubicBezTo>
                <a:lnTo>
                  <a:pt x="1468" y="2922"/>
                </a:lnTo>
                <a:cubicBezTo>
                  <a:pt x="1481" y="2910"/>
                  <a:pt x="1502" y="2910"/>
                  <a:pt x="1512" y="2922"/>
                </a:cubicBezTo>
                <a:cubicBezTo>
                  <a:pt x="1525" y="2935"/>
                  <a:pt x="1525" y="2956"/>
                  <a:pt x="1512" y="2967"/>
                </a:cubicBezTo>
                <a:lnTo>
                  <a:pt x="1220" y="3259"/>
                </a:lnTo>
                <a:cubicBezTo>
                  <a:pt x="1216" y="3263"/>
                  <a:pt x="1208" y="3267"/>
                  <a:pt x="1199" y="3267"/>
                </a:cubicBezTo>
                <a:close/>
                <a:moveTo>
                  <a:pt x="618" y="3267"/>
                </a:moveTo>
                <a:cubicBezTo>
                  <a:pt x="609" y="3267"/>
                  <a:pt x="601" y="3265"/>
                  <a:pt x="594" y="3259"/>
                </a:cubicBezTo>
                <a:cubicBezTo>
                  <a:pt x="582" y="3246"/>
                  <a:pt x="582" y="3225"/>
                  <a:pt x="594" y="3214"/>
                </a:cubicBezTo>
                <a:lnTo>
                  <a:pt x="886" y="2922"/>
                </a:lnTo>
                <a:cubicBezTo>
                  <a:pt x="899" y="2910"/>
                  <a:pt x="920" y="2910"/>
                  <a:pt x="931" y="2922"/>
                </a:cubicBezTo>
                <a:cubicBezTo>
                  <a:pt x="943" y="2935"/>
                  <a:pt x="943" y="2956"/>
                  <a:pt x="931" y="2967"/>
                </a:cubicBezTo>
                <a:lnTo>
                  <a:pt x="639" y="3259"/>
                </a:lnTo>
                <a:cubicBezTo>
                  <a:pt x="634" y="3263"/>
                  <a:pt x="626" y="3267"/>
                  <a:pt x="618" y="3267"/>
                </a:cubicBezTo>
                <a:close/>
                <a:moveTo>
                  <a:pt x="37298" y="2686"/>
                </a:moveTo>
                <a:cubicBezTo>
                  <a:pt x="37290" y="2686"/>
                  <a:pt x="37281" y="2684"/>
                  <a:pt x="37275" y="2677"/>
                </a:cubicBezTo>
                <a:cubicBezTo>
                  <a:pt x="37262" y="2664"/>
                  <a:pt x="37262" y="2643"/>
                  <a:pt x="37275" y="2633"/>
                </a:cubicBezTo>
                <a:lnTo>
                  <a:pt x="37567" y="2341"/>
                </a:lnTo>
                <a:cubicBezTo>
                  <a:pt x="37580" y="2328"/>
                  <a:pt x="37601" y="2328"/>
                  <a:pt x="37611" y="2341"/>
                </a:cubicBezTo>
                <a:cubicBezTo>
                  <a:pt x="37624" y="2354"/>
                  <a:pt x="37624" y="2375"/>
                  <a:pt x="37611" y="2385"/>
                </a:cubicBezTo>
                <a:lnTo>
                  <a:pt x="37319" y="2677"/>
                </a:lnTo>
                <a:cubicBezTo>
                  <a:pt x="37315" y="2681"/>
                  <a:pt x="37307" y="2686"/>
                  <a:pt x="37298" y="2686"/>
                </a:cubicBezTo>
                <a:close/>
                <a:moveTo>
                  <a:pt x="36717" y="2686"/>
                </a:moveTo>
                <a:cubicBezTo>
                  <a:pt x="36708" y="2686"/>
                  <a:pt x="36700" y="2684"/>
                  <a:pt x="36693" y="2677"/>
                </a:cubicBezTo>
                <a:cubicBezTo>
                  <a:pt x="36681" y="2664"/>
                  <a:pt x="36681" y="2643"/>
                  <a:pt x="36693" y="2633"/>
                </a:cubicBezTo>
                <a:lnTo>
                  <a:pt x="36985" y="2341"/>
                </a:lnTo>
                <a:cubicBezTo>
                  <a:pt x="36998" y="2328"/>
                  <a:pt x="37019" y="2328"/>
                  <a:pt x="37030" y="2341"/>
                </a:cubicBezTo>
                <a:cubicBezTo>
                  <a:pt x="37042" y="2354"/>
                  <a:pt x="37042" y="2375"/>
                  <a:pt x="37030" y="2385"/>
                </a:cubicBezTo>
                <a:lnTo>
                  <a:pt x="36738" y="2677"/>
                </a:lnTo>
                <a:cubicBezTo>
                  <a:pt x="36731" y="2681"/>
                  <a:pt x="36725" y="2686"/>
                  <a:pt x="36717" y="2686"/>
                </a:cubicBezTo>
                <a:close/>
                <a:moveTo>
                  <a:pt x="36133" y="2686"/>
                </a:moveTo>
                <a:cubicBezTo>
                  <a:pt x="36124" y="2686"/>
                  <a:pt x="36116" y="2684"/>
                  <a:pt x="36109" y="2677"/>
                </a:cubicBezTo>
                <a:cubicBezTo>
                  <a:pt x="36097" y="2664"/>
                  <a:pt x="36097" y="2643"/>
                  <a:pt x="36109" y="2633"/>
                </a:cubicBezTo>
                <a:lnTo>
                  <a:pt x="36401" y="2341"/>
                </a:lnTo>
                <a:cubicBezTo>
                  <a:pt x="36414" y="2328"/>
                  <a:pt x="36435" y="2328"/>
                  <a:pt x="36446" y="2341"/>
                </a:cubicBezTo>
                <a:cubicBezTo>
                  <a:pt x="36458" y="2354"/>
                  <a:pt x="36458" y="2375"/>
                  <a:pt x="36446" y="2385"/>
                </a:cubicBezTo>
                <a:lnTo>
                  <a:pt x="36154" y="2677"/>
                </a:lnTo>
                <a:cubicBezTo>
                  <a:pt x="36150" y="2681"/>
                  <a:pt x="36141" y="2686"/>
                  <a:pt x="36133" y="2686"/>
                </a:cubicBezTo>
                <a:close/>
                <a:moveTo>
                  <a:pt x="35551" y="2686"/>
                </a:moveTo>
                <a:cubicBezTo>
                  <a:pt x="35542" y="2686"/>
                  <a:pt x="35534" y="2684"/>
                  <a:pt x="35528" y="2677"/>
                </a:cubicBezTo>
                <a:cubicBezTo>
                  <a:pt x="35515" y="2664"/>
                  <a:pt x="35515" y="2643"/>
                  <a:pt x="35528" y="2633"/>
                </a:cubicBezTo>
                <a:lnTo>
                  <a:pt x="35820" y="2341"/>
                </a:lnTo>
                <a:cubicBezTo>
                  <a:pt x="35832" y="2328"/>
                  <a:pt x="35853" y="2328"/>
                  <a:pt x="35864" y="2341"/>
                </a:cubicBezTo>
                <a:cubicBezTo>
                  <a:pt x="35877" y="2354"/>
                  <a:pt x="35877" y="2375"/>
                  <a:pt x="35864" y="2385"/>
                </a:cubicBezTo>
                <a:lnTo>
                  <a:pt x="35572" y="2677"/>
                </a:lnTo>
                <a:cubicBezTo>
                  <a:pt x="35568" y="2681"/>
                  <a:pt x="35559" y="2686"/>
                  <a:pt x="35551" y="2686"/>
                </a:cubicBezTo>
                <a:close/>
                <a:moveTo>
                  <a:pt x="34969" y="2686"/>
                </a:moveTo>
                <a:cubicBezTo>
                  <a:pt x="34961" y="2686"/>
                  <a:pt x="34952" y="2684"/>
                  <a:pt x="34946" y="2677"/>
                </a:cubicBezTo>
                <a:cubicBezTo>
                  <a:pt x="34933" y="2664"/>
                  <a:pt x="34933" y="2643"/>
                  <a:pt x="34946" y="2633"/>
                </a:cubicBezTo>
                <a:lnTo>
                  <a:pt x="35238" y="2341"/>
                </a:lnTo>
                <a:cubicBezTo>
                  <a:pt x="35250" y="2328"/>
                  <a:pt x="35272" y="2328"/>
                  <a:pt x="35282" y="2341"/>
                </a:cubicBezTo>
                <a:cubicBezTo>
                  <a:pt x="35295" y="2354"/>
                  <a:pt x="35295" y="2375"/>
                  <a:pt x="35282" y="2385"/>
                </a:cubicBezTo>
                <a:lnTo>
                  <a:pt x="34990" y="2677"/>
                </a:lnTo>
                <a:cubicBezTo>
                  <a:pt x="34986" y="2681"/>
                  <a:pt x="34978" y="2686"/>
                  <a:pt x="34969" y="2686"/>
                </a:cubicBezTo>
                <a:close/>
                <a:moveTo>
                  <a:pt x="34387" y="2686"/>
                </a:moveTo>
                <a:cubicBezTo>
                  <a:pt x="34379" y="2686"/>
                  <a:pt x="34370" y="2684"/>
                  <a:pt x="34364" y="2677"/>
                </a:cubicBezTo>
                <a:cubicBezTo>
                  <a:pt x="34351" y="2664"/>
                  <a:pt x="34351" y="2643"/>
                  <a:pt x="34364" y="2633"/>
                </a:cubicBezTo>
                <a:lnTo>
                  <a:pt x="34656" y="2341"/>
                </a:lnTo>
                <a:cubicBezTo>
                  <a:pt x="34669" y="2328"/>
                  <a:pt x="34690" y="2328"/>
                  <a:pt x="34700" y="2341"/>
                </a:cubicBezTo>
                <a:cubicBezTo>
                  <a:pt x="34713" y="2354"/>
                  <a:pt x="34713" y="2375"/>
                  <a:pt x="34700" y="2385"/>
                </a:cubicBezTo>
                <a:lnTo>
                  <a:pt x="34408" y="2677"/>
                </a:lnTo>
                <a:cubicBezTo>
                  <a:pt x="34404" y="2681"/>
                  <a:pt x="34396" y="2686"/>
                  <a:pt x="34387" y="2686"/>
                </a:cubicBezTo>
                <a:close/>
                <a:moveTo>
                  <a:pt x="33806" y="2686"/>
                </a:moveTo>
                <a:cubicBezTo>
                  <a:pt x="33797" y="2686"/>
                  <a:pt x="33789" y="2684"/>
                  <a:pt x="33782" y="2677"/>
                </a:cubicBezTo>
                <a:cubicBezTo>
                  <a:pt x="33770" y="2664"/>
                  <a:pt x="33770" y="2643"/>
                  <a:pt x="33782" y="2633"/>
                </a:cubicBezTo>
                <a:lnTo>
                  <a:pt x="34074" y="2341"/>
                </a:lnTo>
                <a:cubicBezTo>
                  <a:pt x="34087" y="2328"/>
                  <a:pt x="34108" y="2328"/>
                  <a:pt x="34119" y="2341"/>
                </a:cubicBezTo>
                <a:cubicBezTo>
                  <a:pt x="34131" y="2354"/>
                  <a:pt x="34131" y="2375"/>
                  <a:pt x="34119" y="2385"/>
                </a:cubicBezTo>
                <a:lnTo>
                  <a:pt x="33827" y="2677"/>
                </a:lnTo>
                <a:cubicBezTo>
                  <a:pt x="33820" y="2681"/>
                  <a:pt x="33812" y="2686"/>
                  <a:pt x="33806" y="2686"/>
                </a:cubicBezTo>
                <a:close/>
                <a:moveTo>
                  <a:pt x="33222" y="2686"/>
                </a:moveTo>
                <a:cubicBezTo>
                  <a:pt x="33213" y="2686"/>
                  <a:pt x="33205" y="2684"/>
                  <a:pt x="33198" y="2677"/>
                </a:cubicBezTo>
                <a:cubicBezTo>
                  <a:pt x="33186" y="2664"/>
                  <a:pt x="33186" y="2643"/>
                  <a:pt x="33198" y="2633"/>
                </a:cubicBezTo>
                <a:lnTo>
                  <a:pt x="33490" y="2341"/>
                </a:lnTo>
                <a:cubicBezTo>
                  <a:pt x="33503" y="2328"/>
                  <a:pt x="33524" y="2328"/>
                  <a:pt x="33535" y="2341"/>
                </a:cubicBezTo>
                <a:cubicBezTo>
                  <a:pt x="33547" y="2354"/>
                  <a:pt x="33547" y="2375"/>
                  <a:pt x="33535" y="2385"/>
                </a:cubicBezTo>
                <a:lnTo>
                  <a:pt x="33243" y="2677"/>
                </a:lnTo>
                <a:cubicBezTo>
                  <a:pt x="33239" y="2681"/>
                  <a:pt x="33230" y="2686"/>
                  <a:pt x="33222" y="2686"/>
                </a:cubicBezTo>
                <a:close/>
                <a:moveTo>
                  <a:pt x="32640" y="2686"/>
                </a:moveTo>
                <a:cubicBezTo>
                  <a:pt x="32631" y="2686"/>
                  <a:pt x="32623" y="2684"/>
                  <a:pt x="32617" y="2677"/>
                </a:cubicBezTo>
                <a:cubicBezTo>
                  <a:pt x="32604" y="2664"/>
                  <a:pt x="32604" y="2643"/>
                  <a:pt x="32617" y="2633"/>
                </a:cubicBezTo>
                <a:lnTo>
                  <a:pt x="32909" y="2341"/>
                </a:lnTo>
                <a:cubicBezTo>
                  <a:pt x="32921" y="2328"/>
                  <a:pt x="32942" y="2328"/>
                  <a:pt x="32953" y="2341"/>
                </a:cubicBezTo>
                <a:cubicBezTo>
                  <a:pt x="32966" y="2354"/>
                  <a:pt x="32966" y="2375"/>
                  <a:pt x="32953" y="2385"/>
                </a:cubicBezTo>
                <a:lnTo>
                  <a:pt x="32661" y="2677"/>
                </a:lnTo>
                <a:cubicBezTo>
                  <a:pt x="32657" y="2681"/>
                  <a:pt x="32648" y="2686"/>
                  <a:pt x="32640" y="2686"/>
                </a:cubicBezTo>
                <a:close/>
                <a:moveTo>
                  <a:pt x="32058" y="2686"/>
                </a:moveTo>
                <a:cubicBezTo>
                  <a:pt x="32050" y="2686"/>
                  <a:pt x="32041" y="2684"/>
                  <a:pt x="32035" y="2677"/>
                </a:cubicBezTo>
                <a:cubicBezTo>
                  <a:pt x="32022" y="2664"/>
                  <a:pt x="32022" y="2643"/>
                  <a:pt x="32035" y="2633"/>
                </a:cubicBezTo>
                <a:lnTo>
                  <a:pt x="32327" y="2341"/>
                </a:lnTo>
                <a:cubicBezTo>
                  <a:pt x="32339" y="2328"/>
                  <a:pt x="32361" y="2328"/>
                  <a:pt x="32371" y="2341"/>
                </a:cubicBezTo>
                <a:cubicBezTo>
                  <a:pt x="32384" y="2354"/>
                  <a:pt x="32384" y="2375"/>
                  <a:pt x="32371" y="2385"/>
                </a:cubicBezTo>
                <a:lnTo>
                  <a:pt x="32079" y="2677"/>
                </a:lnTo>
                <a:cubicBezTo>
                  <a:pt x="32075" y="2681"/>
                  <a:pt x="32067" y="2686"/>
                  <a:pt x="32058" y="2686"/>
                </a:cubicBezTo>
                <a:close/>
                <a:moveTo>
                  <a:pt x="31476" y="2686"/>
                </a:moveTo>
                <a:cubicBezTo>
                  <a:pt x="31468" y="2686"/>
                  <a:pt x="31459" y="2684"/>
                  <a:pt x="31453" y="2677"/>
                </a:cubicBezTo>
                <a:cubicBezTo>
                  <a:pt x="31440" y="2664"/>
                  <a:pt x="31440" y="2643"/>
                  <a:pt x="31453" y="2633"/>
                </a:cubicBezTo>
                <a:lnTo>
                  <a:pt x="31745" y="2341"/>
                </a:lnTo>
                <a:cubicBezTo>
                  <a:pt x="31758" y="2328"/>
                  <a:pt x="31779" y="2328"/>
                  <a:pt x="31789" y="2341"/>
                </a:cubicBezTo>
                <a:cubicBezTo>
                  <a:pt x="31802" y="2354"/>
                  <a:pt x="31802" y="2375"/>
                  <a:pt x="31789" y="2385"/>
                </a:cubicBezTo>
                <a:lnTo>
                  <a:pt x="31497" y="2677"/>
                </a:lnTo>
                <a:cubicBezTo>
                  <a:pt x="31491" y="2681"/>
                  <a:pt x="31485" y="2686"/>
                  <a:pt x="31476" y="2686"/>
                </a:cubicBezTo>
                <a:close/>
                <a:moveTo>
                  <a:pt x="30892" y="2686"/>
                </a:moveTo>
                <a:cubicBezTo>
                  <a:pt x="30884" y="2686"/>
                  <a:pt x="30875" y="2684"/>
                  <a:pt x="30869" y="2677"/>
                </a:cubicBezTo>
                <a:cubicBezTo>
                  <a:pt x="30856" y="2664"/>
                  <a:pt x="30856" y="2643"/>
                  <a:pt x="30869" y="2633"/>
                </a:cubicBezTo>
                <a:lnTo>
                  <a:pt x="31161" y="2341"/>
                </a:lnTo>
                <a:cubicBezTo>
                  <a:pt x="31174" y="2328"/>
                  <a:pt x="31195" y="2328"/>
                  <a:pt x="31205" y="2341"/>
                </a:cubicBezTo>
                <a:cubicBezTo>
                  <a:pt x="31218" y="2354"/>
                  <a:pt x="31218" y="2375"/>
                  <a:pt x="31205" y="2385"/>
                </a:cubicBezTo>
                <a:lnTo>
                  <a:pt x="30914" y="2677"/>
                </a:lnTo>
                <a:cubicBezTo>
                  <a:pt x="30909" y="2681"/>
                  <a:pt x="30901" y="2686"/>
                  <a:pt x="30892" y="2686"/>
                </a:cubicBezTo>
                <a:close/>
                <a:moveTo>
                  <a:pt x="30311" y="2686"/>
                </a:moveTo>
                <a:cubicBezTo>
                  <a:pt x="30302" y="2686"/>
                  <a:pt x="30294" y="2684"/>
                  <a:pt x="30287" y="2677"/>
                </a:cubicBezTo>
                <a:cubicBezTo>
                  <a:pt x="30275" y="2664"/>
                  <a:pt x="30275" y="2643"/>
                  <a:pt x="30287" y="2633"/>
                </a:cubicBezTo>
                <a:lnTo>
                  <a:pt x="30579" y="2341"/>
                </a:lnTo>
                <a:cubicBezTo>
                  <a:pt x="30592" y="2328"/>
                  <a:pt x="30613" y="2328"/>
                  <a:pt x="30624" y="2341"/>
                </a:cubicBezTo>
                <a:cubicBezTo>
                  <a:pt x="30636" y="2354"/>
                  <a:pt x="30636" y="2375"/>
                  <a:pt x="30624" y="2385"/>
                </a:cubicBezTo>
                <a:lnTo>
                  <a:pt x="30332" y="2677"/>
                </a:lnTo>
                <a:cubicBezTo>
                  <a:pt x="30328" y="2681"/>
                  <a:pt x="30319" y="2686"/>
                  <a:pt x="30311" y="2686"/>
                </a:cubicBezTo>
                <a:close/>
                <a:moveTo>
                  <a:pt x="29729" y="2686"/>
                </a:moveTo>
                <a:cubicBezTo>
                  <a:pt x="29720" y="2686"/>
                  <a:pt x="29712" y="2684"/>
                  <a:pt x="29706" y="2677"/>
                </a:cubicBezTo>
                <a:cubicBezTo>
                  <a:pt x="29693" y="2664"/>
                  <a:pt x="29693" y="2643"/>
                  <a:pt x="29706" y="2633"/>
                </a:cubicBezTo>
                <a:lnTo>
                  <a:pt x="29997" y="2341"/>
                </a:lnTo>
                <a:cubicBezTo>
                  <a:pt x="30010" y="2328"/>
                  <a:pt x="30031" y="2328"/>
                  <a:pt x="30042" y="2341"/>
                </a:cubicBezTo>
                <a:cubicBezTo>
                  <a:pt x="30055" y="2354"/>
                  <a:pt x="30055" y="2375"/>
                  <a:pt x="30042" y="2385"/>
                </a:cubicBezTo>
                <a:lnTo>
                  <a:pt x="29750" y="2677"/>
                </a:lnTo>
                <a:cubicBezTo>
                  <a:pt x="29746" y="2681"/>
                  <a:pt x="29737" y="2686"/>
                  <a:pt x="29729" y="2686"/>
                </a:cubicBezTo>
                <a:close/>
                <a:moveTo>
                  <a:pt x="29147" y="2686"/>
                </a:moveTo>
                <a:cubicBezTo>
                  <a:pt x="29139" y="2686"/>
                  <a:pt x="29130" y="2684"/>
                  <a:pt x="29124" y="2677"/>
                </a:cubicBezTo>
                <a:cubicBezTo>
                  <a:pt x="29111" y="2664"/>
                  <a:pt x="29111" y="2643"/>
                  <a:pt x="29124" y="2633"/>
                </a:cubicBezTo>
                <a:lnTo>
                  <a:pt x="29416" y="2341"/>
                </a:lnTo>
                <a:cubicBezTo>
                  <a:pt x="29428" y="2328"/>
                  <a:pt x="29450" y="2328"/>
                  <a:pt x="29460" y="2341"/>
                </a:cubicBezTo>
                <a:cubicBezTo>
                  <a:pt x="29473" y="2354"/>
                  <a:pt x="29473" y="2375"/>
                  <a:pt x="29460" y="2385"/>
                </a:cubicBezTo>
                <a:lnTo>
                  <a:pt x="29168" y="2677"/>
                </a:lnTo>
                <a:cubicBezTo>
                  <a:pt x="29164" y="2681"/>
                  <a:pt x="29155" y="2686"/>
                  <a:pt x="29147" y="2686"/>
                </a:cubicBezTo>
                <a:close/>
                <a:moveTo>
                  <a:pt x="28565" y="2686"/>
                </a:moveTo>
                <a:cubicBezTo>
                  <a:pt x="28557" y="2686"/>
                  <a:pt x="28548" y="2684"/>
                  <a:pt x="28542" y="2677"/>
                </a:cubicBezTo>
                <a:cubicBezTo>
                  <a:pt x="28529" y="2664"/>
                  <a:pt x="28529" y="2643"/>
                  <a:pt x="28542" y="2633"/>
                </a:cubicBezTo>
                <a:lnTo>
                  <a:pt x="28834" y="2341"/>
                </a:lnTo>
                <a:cubicBezTo>
                  <a:pt x="28847" y="2328"/>
                  <a:pt x="28868" y="2328"/>
                  <a:pt x="28878" y="2341"/>
                </a:cubicBezTo>
                <a:cubicBezTo>
                  <a:pt x="28891" y="2354"/>
                  <a:pt x="28891" y="2375"/>
                  <a:pt x="28878" y="2385"/>
                </a:cubicBezTo>
                <a:lnTo>
                  <a:pt x="28586" y="2677"/>
                </a:lnTo>
                <a:cubicBezTo>
                  <a:pt x="28580" y="2681"/>
                  <a:pt x="28572" y="2686"/>
                  <a:pt x="28565" y="2686"/>
                </a:cubicBezTo>
                <a:close/>
                <a:moveTo>
                  <a:pt x="27981" y="2686"/>
                </a:moveTo>
                <a:cubicBezTo>
                  <a:pt x="27973" y="2686"/>
                  <a:pt x="27964" y="2684"/>
                  <a:pt x="27958" y="2677"/>
                </a:cubicBezTo>
                <a:cubicBezTo>
                  <a:pt x="27945" y="2664"/>
                  <a:pt x="27945" y="2643"/>
                  <a:pt x="27958" y="2633"/>
                </a:cubicBezTo>
                <a:lnTo>
                  <a:pt x="28250" y="2341"/>
                </a:lnTo>
                <a:cubicBezTo>
                  <a:pt x="28263" y="2328"/>
                  <a:pt x="28284" y="2328"/>
                  <a:pt x="28294" y="2341"/>
                </a:cubicBezTo>
                <a:cubicBezTo>
                  <a:pt x="28307" y="2354"/>
                  <a:pt x="28307" y="2375"/>
                  <a:pt x="28294" y="2385"/>
                </a:cubicBezTo>
                <a:lnTo>
                  <a:pt x="28003" y="2677"/>
                </a:lnTo>
                <a:cubicBezTo>
                  <a:pt x="27998" y="2681"/>
                  <a:pt x="27990" y="2686"/>
                  <a:pt x="27981" y="2686"/>
                </a:cubicBezTo>
                <a:close/>
                <a:moveTo>
                  <a:pt x="27400" y="2686"/>
                </a:moveTo>
                <a:cubicBezTo>
                  <a:pt x="27391" y="2686"/>
                  <a:pt x="27383" y="2684"/>
                  <a:pt x="27376" y="2677"/>
                </a:cubicBezTo>
                <a:cubicBezTo>
                  <a:pt x="27364" y="2664"/>
                  <a:pt x="27364" y="2643"/>
                  <a:pt x="27376" y="2633"/>
                </a:cubicBezTo>
                <a:lnTo>
                  <a:pt x="27668" y="2341"/>
                </a:lnTo>
                <a:cubicBezTo>
                  <a:pt x="27681" y="2328"/>
                  <a:pt x="27702" y="2328"/>
                  <a:pt x="27713" y="2341"/>
                </a:cubicBezTo>
                <a:cubicBezTo>
                  <a:pt x="27725" y="2354"/>
                  <a:pt x="27725" y="2375"/>
                  <a:pt x="27713" y="2385"/>
                </a:cubicBezTo>
                <a:lnTo>
                  <a:pt x="27421" y="2677"/>
                </a:lnTo>
                <a:cubicBezTo>
                  <a:pt x="27417" y="2681"/>
                  <a:pt x="27408" y="2686"/>
                  <a:pt x="27400" y="2686"/>
                </a:cubicBezTo>
                <a:close/>
                <a:moveTo>
                  <a:pt x="26818" y="2686"/>
                </a:moveTo>
                <a:cubicBezTo>
                  <a:pt x="26809" y="2686"/>
                  <a:pt x="26801" y="2684"/>
                  <a:pt x="26795" y="2677"/>
                </a:cubicBezTo>
                <a:cubicBezTo>
                  <a:pt x="26782" y="2664"/>
                  <a:pt x="26782" y="2643"/>
                  <a:pt x="26795" y="2633"/>
                </a:cubicBezTo>
                <a:lnTo>
                  <a:pt x="27086" y="2341"/>
                </a:lnTo>
                <a:cubicBezTo>
                  <a:pt x="27099" y="2328"/>
                  <a:pt x="27120" y="2328"/>
                  <a:pt x="27131" y="2341"/>
                </a:cubicBezTo>
                <a:cubicBezTo>
                  <a:pt x="27144" y="2354"/>
                  <a:pt x="27144" y="2375"/>
                  <a:pt x="27131" y="2385"/>
                </a:cubicBezTo>
                <a:lnTo>
                  <a:pt x="26839" y="2677"/>
                </a:lnTo>
                <a:cubicBezTo>
                  <a:pt x="26835" y="2681"/>
                  <a:pt x="26826" y="2686"/>
                  <a:pt x="26818" y="2686"/>
                </a:cubicBezTo>
                <a:close/>
                <a:moveTo>
                  <a:pt x="26236" y="2686"/>
                </a:moveTo>
                <a:cubicBezTo>
                  <a:pt x="26228" y="2686"/>
                  <a:pt x="26219" y="2684"/>
                  <a:pt x="26213" y="2677"/>
                </a:cubicBezTo>
                <a:cubicBezTo>
                  <a:pt x="26200" y="2664"/>
                  <a:pt x="26200" y="2643"/>
                  <a:pt x="26213" y="2633"/>
                </a:cubicBezTo>
                <a:lnTo>
                  <a:pt x="26505" y="2341"/>
                </a:lnTo>
                <a:cubicBezTo>
                  <a:pt x="26517" y="2328"/>
                  <a:pt x="26539" y="2328"/>
                  <a:pt x="26549" y="2341"/>
                </a:cubicBezTo>
                <a:cubicBezTo>
                  <a:pt x="26562" y="2354"/>
                  <a:pt x="26562" y="2375"/>
                  <a:pt x="26549" y="2385"/>
                </a:cubicBezTo>
                <a:lnTo>
                  <a:pt x="26257" y="2677"/>
                </a:lnTo>
                <a:cubicBezTo>
                  <a:pt x="26251" y="2681"/>
                  <a:pt x="26244" y="2686"/>
                  <a:pt x="26236" y="2686"/>
                </a:cubicBezTo>
                <a:close/>
                <a:moveTo>
                  <a:pt x="25654" y="2686"/>
                </a:moveTo>
                <a:cubicBezTo>
                  <a:pt x="25646" y="2686"/>
                  <a:pt x="25637" y="2684"/>
                  <a:pt x="25631" y="2677"/>
                </a:cubicBezTo>
                <a:cubicBezTo>
                  <a:pt x="25618" y="2664"/>
                  <a:pt x="25618" y="2643"/>
                  <a:pt x="25631" y="2633"/>
                </a:cubicBezTo>
                <a:lnTo>
                  <a:pt x="25923" y="2341"/>
                </a:lnTo>
                <a:cubicBezTo>
                  <a:pt x="25936" y="2328"/>
                  <a:pt x="25957" y="2328"/>
                  <a:pt x="25967" y="2341"/>
                </a:cubicBezTo>
                <a:cubicBezTo>
                  <a:pt x="25980" y="2354"/>
                  <a:pt x="25980" y="2375"/>
                  <a:pt x="25967" y="2385"/>
                </a:cubicBezTo>
                <a:lnTo>
                  <a:pt x="25675" y="2677"/>
                </a:lnTo>
                <a:cubicBezTo>
                  <a:pt x="25669" y="2681"/>
                  <a:pt x="25661" y="2686"/>
                  <a:pt x="25654" y="2686"/>
                </a:cubicBezTo>
                <a:close/>
                <a:moveTo>
                  <a:pt x="25070" y="2686"/>
                </a:moveTo>
                <a:cubicBezTo>
                  <a:pt x="25062" y="2686"/>
                  <a:pt x="25053" y="2684"/>
                  <a:pt x="25047" y="2677"/>
                </a:cubicBezTo>
                <a:cubicBezTo>
                  <a:pt x="25034" y="2664"/>
                  <a:pt x="25034" y="2643"/>
                  <a:pt x="25047" y="2633"/>
                </a:cubicBezTo>
                <a:lnTo>
                  <a:pt x="25339" y="2341"/>
                </a:lnTo>
                <a:cubicBezTo>
                  <a:pt x="25352" y="2328"/>
                  <a:pt x="25373" y="2328"/>
                  <a:pt x="25383" y="2341"/>
                </a:cubicBezTo>
                <a:cubicBezTo>
                  <a:pt x="25396" y="2354"/>
                  <a:pt x="25396" y="2375"/>
                  <a:pt x="25383" y="2385"/>
                </a:cubicBezTo>
                <a:lnTo>
                  <a:pt x="25091" y="2677"/>
                </a:lnTo>
                <a:cubicBezTo>
                  <a:pt x="25087" y="2681"/>
                  <a:pt x="25079" y="2686"/>
                  <a:pt x="25070" y="2686"/>
                </a:cubicBezTo>
                <a:close/>
                <a:moveTo>
                  <a:pt x="24489" y="2686"/>
                </a:moveTo>
                <a:cubicBezTo>
                  <a:pt x="24480" y="2686"/>
                  <a:pt x="24472" y="2684"/>
                  <a:pt x="24465" y="2677"/>
                </a:cubicBezTo>
                <a:cubicBezTo>
                  <a:pt x="24453" y="2664"/>
                  <a:pt x="24453" y="2643"/>
                  <a:pt x="24465" y="2633"/>
                </a:cubicBezTo>
                <a:lnTo>
                  <a:pt x="24757" y="2341"/>
                </a:lnTo>
                <a:cubicBezTo>
                  <a:pt x="24770" y="2328"/>
                  <a:pt x="24791" y="2328"/>
                  <a:pt x="24802" y="2341"/>
                </a:cubicBezTo>
                <a:cubicBezTo>
                  <a:pt x="24814" y="2354"/>
                  <a:pt x="24814" y="2375"/>
                  <a:pt x="24802" y="2385"/>
                </a:cubicBezTo>
                <a:lnTo>
                  <a:pt x="24510" y="2677"/>
                </a:lnTo>
                <a:cubicBezTo>
                  <a:pt x="24505" y="2681"/>
                  <a:pt x="24497" y="2686"/>
                  <a:pt x="24489" y="2686"/>
                </a:cubicBezTo>
                <a:close/>
                <a:moveTo>
                  <a:pt x="23907" y="2686"/>
                </a:moveTo>
                <a:cubicBezTo>
                  <a:pt x="23898" y="2686"/>
                  <a:pt x="23890" y="2684"/>
                  <a:pt x="23884" y="2677"/>
                </a:cubicBezTo>
                <a:cubicBezTo>
                  <a:pt x="23871" y="2664"/>
                  <a:pt x="23871" y="2643"/>
                  <a:pt x="23884" y="2633"/>
                </a:cubicBezTo>
                <a:lnTo>
                  <a:pt x="24175" y="2341"/>
                </a:lnTo>
                <a:cubicBezTo>
                  <a:pt x="24188" y="2328"/>
                  <a:pt x="24209" y="2328"/>
                  <a:pt x="24220" y="2341"/>
                </a:cubicBezTo>
                <a:cubicBezTo>
                  <a:pt x="24233" y="2354"/>
                  <a:pt x="24233" y="2375"/>
                  <a:pt x="24220" y="2385"/>
                </a:cubicBezTo>
                <a:lnTo>
                  <a:pt x="23928" y="2677"/>
                </a:lnTo>
                <a:cubicBezTo>
                  <a:pt x="23924" y="2681"/>
                  <a:pt x="23915" y="2686"/>
                  <a:pt x="23907" y="2686"/>
                </a:cubicBezTo>
                <a:close/>
                <a:moveTo>
                  <a:pt x="23325" y="2686"/>
                </a:moveTo>
                <a:cubicBezTo>
                  <a:pt x="23317" y="2686"/>
                  <a:pt x="23308" y="2684"/>
                  <a:pt x="23302" y="2677"/>
                </a:cubicBezTo>
                <a:cubicBezTo>
                  <a:pt x="23289" y="2664"/>
                  <a:pt x="23289" y="2643"/>
                  <a:pt x="23302" y="2633"/>
                </a:cubicBezTo>
                <a:lnTo>
                  <a:pt x="23594" y="2341"/>
                </a:lnTo>
                <a:cubicBezTo>
                  <a:pt x="23606" y="2328"/>
                  <a:pt x="23628" y="2328"/>
                  <a:pt x="23638" y="2341"/>
                </a:cubicBezTo>
                <a:cubicBezTo>
                  <a:pt x="23651" y="2354"/>
                  <a:pt x="23651" y="2375"/>
                  <a:pt x="23638" y="2385"/>
                </a:cubicBezTo>
                <a:lnTo>
                  <a:pt x="23346" y="2677"/>
                </a:lnTo>
                <a:cubicBezTo>
                  <a:pt x="23340" y="2681"/>
                  <a:pt x="23333" y="2686"/>
                  <a:pt x="23325" y="2686"/>
                </a:cubicBezTo>
                <a:close/>
                <a:moveTo>
                  <a:pt x="22741" y="2686"/>
                </a:moveTo>
                <a:cubicBezTo>
                  <a:pt x="22733" y="2686"/>
                  <a:pt x="22724" y="2684"/>
                  <a:pt x="22718" y="2677"/>
                </a:cubicBezTo>
                <a:cubicBezTo>
                  <a:pt x="22705" y="2664"/>
                  <a:pt x="22705" y="2643"/>
                  <a:pt x="22718" y="2633"/>
                </a:cubicBezTo>
                <a:lnTo>
                  <a:pt x="23010" y="2341"/>
                </a:lnTo>
                <a:cubicBezTo>
                  <a:pt x="23022" y="2328"/>
                  <a:pt x="23044" y="2328"/>
                  <a:pt x="23054" y="2341"/>
                </a:cubicBezTo>
                <a:cubicBezTo>
                  <a:pt x="23067" y="2354"/>
                  <a:pt x="23067" y="2375"/>
                  <a:pt x="23054" y="2385"/>
                </a:cubicBezTo>
                <a:lnTo>
                  <a:pt x="22762" y="2677"/>
                </a:lnTo>
                <a:cubicBezTo>
                  <a:pt x="22758" y="2681"/>
                  <a:pt x="22750" y="2686"/>
                  <a:pt x="22741" y="2686"/>
                </a:cubicBezTo>
                <a:close/>
                <a:moveTo>
                  <a:pt x="22159" y="2686"/>
                </a:moveTo>
                <a:cubicBezTo>
                  <a:pt x="22151" y="2686"/>
                  <a:pt x="22142" y="2684"/>
                  <a:pt x="22136" y="2677"/>
                </a:cubicBezTo>
                <a:cubicBezTo>
                  <a:pt x="22123" y="2664"/>
                  <a:pt x="22123" y="2643"/>
                  <a:pt x="22136" y="2633"/>
                </a:cubicBezTo>
                <a:lnTo>
                  <a:pt x="22428" y="2341"/>
                </a:lnTo>
                <a:cubicBezTo>
                  <a:pt x="22441" y="2328"/>
                  <a:pt x="22462" y="2328"/>
                  <a:pt x="22472" y="2341"/>
                </a:cubicBezTo>
                <a:cubicBezTo>
                  <a:pt x="22485" y="2354"/>
                  <a:pt x="22485" y="2375"/>
                  <a:pt x="22472" y="2385"/>
                </a:cubicBezTo>
                <a:lnTo>
                  <a:pt x="22180" y="2677"/>
                </a:lnTo>
                <a:cubicBezTo>
                  <a:pt x="22176" y="2681"/>
                  <a:pt x="22168" y="2686"/>
                  <a:pt x="22159" y="2686"/>
                </a:cubicBezTo>
                <a:close/>
                <a:moveTo>
                  <a:pt x="21578" y="2686"/>
                </a:moveTo>
                <a:cubicBezTo>
                  <a:pt x="21569" y="2686"/>
                  <a:pt x="21561" y="2684"/>
                  <a:pt x="21554" y="2677"/>
                </a:cubicBezTo>
                <a:cubicBezTo>
                  <a:pt x="21542" y="2664"/>
                  <a:pt x="21542" y="2643"/>
                  <a:pt x="21554" y="2633"/>
                </a:cubicBezTo>
                <a:lnTo>
                  <a:pt x="21846" y="2341"/>
                </a:lnTo>
                <a:cubicBezTo>
                  <a:pt x="21859" y="2328"/>
                  <a:pt x="21880" y="2328"/>
                  <a:pt x="21891" y="2341"/>
                </a:cubicBezTo>
                <a:cubicBezTo>
                  <a:pt x="21903" y="2354"/>
                  <a:pt x="21903" y="2375"/>
                  <a:pt x="21891" y="2385"/>
                </a:cubicBezTo>
                <a:lnTo>
                  <a:pt x="21599" y="2677"/>
                </a:lnTo>
                <a:cubicBezTo>
                  <a:pt x="21594" y="2681"/>
                  <a:pt x="21586" y="2686"/>
                  <a:pt x="21578" y="2686"/>
                </a:cubicBezTo>
                <a:close/>
                <a:moveTo>
                  <a:pt x="20996" y="2686"/>
                </a:moveTo>
                <a:cubicBezTo>
                  <a:pt x="20987" y="2686"/>
                  <a:pt x="20979" y="2684"/>
                  <a:pt x="20972" y="2677"/>
                </a:cubicBezTo>
                <a:cubicBezTo>
                  <a:pt x="20960" y="2664"/>
                  <a:pt x="20960" y="2643"/>
                  <a:pt x="20972" y="2633"/>
                </a:cubicBezTo>
                <a:lnTo>
                  <a:pt x="21264" y="2341"/>
                </a:lnTo>
                <a:cubicBezTo>
                  <a:pt x="21277" y="2328"/>
                  <a:pt x="21298" y="2328"/>
                  <a:pt x="21309" y="2341"/>
                </a:cubicBezTo>
                <a:cubicBezTo>
                  <a:pt x="21322" y="2354"/>
                  <a:pt x="21322" y="2375"/>
                  <a:pt x="21309" y="2385"/>
                </a:cubicBezTo>
                <a:lnTo>
                  <a:pt x="21017" y="2677"/>
                </a:lnTo>
                <a:cubicBezTo>
                  <a:pt x="21013" y="2681"/>
                  <a:pt x="21004" y="2686"/>
                  <a:pt x="20996" y="2686"/>
                </a:cubicBezTo>
                <a:close/>
                <a:moveTo>
                  <a:pt x="20414" y="2686"/>
                </a:moveTo>
                <a:cubicBezTo>
                  <a:pt x="20406" y="2686"/>
                  <a:pt x="20397" y="2684"/>
                  <a:pt x="20391" y="2677"/>
                </a:cubicBezTo>
                <a:cubicBezTo>
                  <a:pt x="20378" y="2664"/>
                  <a:pt x="20378" y="2643"/>
                  <a:pt x="20391" y="2633"/>
                </a:cubicBezTo>
                <a:lnTo>
                  <a:pt x="20683" y="2341"/>
                </a:lnTo>
                <a:cubicBezTo>
                  <a:pt x="20695" y="2328"/>
                  <a:pt x="20717" y="2328"/>
                  <a:pt x="20727" y="2341"/>
                </a:cubicBezTo>
                <a:cubicBezTo>
                  <a:pt x="20740" y="2354"/>
                  <a:pt x="20740" y="2375"/>
                  <a:pt x="20727" y="2385"/>
                </a:cubicBezTo>
                <a:lnTo>
                  <a:pt x="20435" y="2677"/>
                </a:lnTo>
                <a:cubicBezTo>
                  <a:pt x="20429" y="2681"/>
                  <a:pt x="20420" y="2686"/>
                  <a:pt x="20414" y="2686"/>
                </a:cubicBezTo>
                <a:close/>
                <a:moveTo>
                  <a:pt x="19830" y="2686"/>
                </a:moveTo>
                <a:cubicBezTo>
                  <a:pt x="19822" y="2686"/>
                  <a:pt x="19813" y="2684"/>
                  <a:pt x="19807" y="2677"/>
                </a:cubicBezTo>
                <a:cubicBezTo>
                  <a:pt x="19794" y="2664"/>
                  <a:pt x="19794" y="2643"/>
                  <a:pt x="19807" y="2633"/>
                </a:cubicBezTo>
                <a:lnTo>
                  <a:pt x="20099" y="2341"/>
                </a:lnTo>
                <a:cubicBezTo>
                  <a:pt x="20111" y="2328"/>
                  <a:pt x="20133" y="2328"/>
                  <a:pt x="20143" y="2341"/>
                </a:cubicBezTo>
                <a:cubicBezTo>
                  <a:pt x="20156" y="2354"/>
                  <a:pt x="20156" y="2375"/>
                  <a:pt x="20143" y="2385"/>
                </a:cubicBezTo>
                <a:lnTo>
                  <a:pt x="19851" y="2677"/>
                </a:lnTo>
                <a:cubicBezTo>
                  <a:pt x="19847" y="2681"/>
                  <a:pt x="19839" y="2686"/>
                  <a:pt x="19830" y="2686"/>
                </a:cubicBezTo>
                <a:close/>
                <a:moveTo>
                  <a:pt x="19248" y="2686"/>
                </a:moveTo>
                <a:cubicBezTo>
                  <a:pt x="19240" y="2686"/>
                  <a:pt x="19231" y="2684"/>
                  <a:pt x="19225" y="2677"/>
                </a:cubicBezTo>
                <a:cubicBezTo>
                  <a:pt x="19212" y="2664"/>
                  <a:pt x="19212" y="2643"/>
                  <a:pt x="19225" y="2633"/>
                </a:cubicBezTo>
                <a:lnTo>
                  <a:pt x="19517" y="2341"/>
                </a:lnTo>
                <a:cubicBezTo>
                  <a:pt x="19530" y="2328"/>
                  <a:pt x="19551" y="2328"/>
                  <a:pt x="19561" y="2341"/>
                </a:cubicBezTo>
                <a:cubicBezTo>
                  <a:pt x="19574" y="2354"/>
                  <a:pt x="19574" y="2375"/>
                  <a:pt x="19561" y="2385"/>
                </a:cubicBezTo>
                <a:lnTo>
                  <a:pt x="19269" y="2677"/>
                </a:lnTo>
                <a:cubicBezTo>
                  <a:pt x="19265" y="2681"/>
                  <a:pt x="19257" y="2686"/>
                  <a:pt x="19248" y="2686"/>
                </a:cubicBezTo>
                <a:close/>
                <a:moveTo>
                  <a:pt x="18668" y="2686"/>
                </a:moveTo>
                <a:cubicBezTo>
                  <a:pt x="18659" y="2686"/>
                  <a:pt x="18651" y="2684"/>
                  <a:pt x="18644" y="2677"/>
                </a:cubicBezTo>
                <a:cubicBezTo>
                  <a:pt x="18632" y="2664"/>
                  <a:pt x="18632" y="2643"/>
                  <a:pt x="18644" y="2633"/>
                </a:cubicBezTo>
                <a:lnTo>
                  <a:pt x="18935" y="2341"/>
                </a:lnTo>
                <a:cubicBezTo>
                  <a:pt x="18948" y="2328"/>
                  <a:pt x="18969" y="2328"/>
                  <a:pt x="18980" y="2341"/>
                </a:cubicBezTo>
                <a:cubicBezTo>
                  <a:pt x="18992" y="2354"/>
                  <a:pt x="18992" y="2375"/>
                  <a:pt x="18980" y="2385"/>
                </a:cubicBezTo>
                <a:lnTo>
                  <a:pt x="18689" y="2677"/>
                </a:lnTo>
                <a:cubicBezTo>
                  <a:pt x="18684" y="2681"/>
                  <a:pt x="18676" y="2686"/>
                  <a:pt x="18668" y="2686"/>
                </a:cubicBezTo>
                <a:close/>
                <a:moveTo>
                  <a:pt x="18086" y="2686"/>
                </a:moveTo>
                <a:cubicBezTo>
                  <a:pt x="18077" y="2686"/>
                  <a:pt x="18069" y="2684"/>
                  <a:pt x="18062" y="2677"/>
                </a:cubicBezTo>
                <a:cubicBezTo>
                  <a:pt x="18050" y="2664"/>
                  <a:pt x="18050" y="2643"/>
                  <a:pt x="18062" y="2633"/>
                </a:cubicBezTo>
                <a:lnTo>
                  <a:pt x="18354" y="2341"/>
                </a:lnTo>
                <a:cubicBezTo>
                  <a:pt x="18367" y="2328"/>
                  <a:pt x="18388" y="2328"/>
                  <a:pt x="18399" y="2341"/>
                </a:cubicBezTo>
                <a:cubicBezTo>
                  <a:pt x="18412" y="2354"/>
                  <a:pt x="18412" y="2375"/>
                  <a:pt x="18399" y="2385"/>
                </a:cubicBezTo>
                <a:lnTo>
                  <a:pt x="18107" y="2677"/>
                </a:lnTo>
                <a:cubicBezTo>
                  <a:pt x="18101" y="2681"/>
                  <a:pt x="18094" y="2686"/>
                  <a:pt x="18086" y="2686"/>
                </a:cubicBezTo>
                <a:close/>
                <a:moveTo>
                  <a:pt x="17502" y="2686"/>
                </a:moveTo>
                <a:cubicBezTo>
                  <a:pt x="17493" y="2686"/>
                  <a:pt x="17485" y="2684"/>
                  <a:pt x="17479" y="2677"/>
                </a:cubicBezTo>
                <a:cubicBezTo>
                  <a:pt x="17466" y="2664"/>
                  <a:pt x="17466" y="2643"/>
                  <a:pt x="17479" y="2633"/>
                </a:cubicBezTo>
                <a:lnTo>
                  <a:pt x="17771" y="2341"/>
                </a:lnTo>
                <a:cubicBezTo>
                  <a:pt x="17783" y="2328"/>
                  <a:pt x="17804" y="2328"/>
                  <a:pt x="17815" y="2341"/>
                </a:cubicBezTo>
                <a:cubicBezTo>
                  <a:pt x="17828" y="2354"/>
                  <a:pt x="17828" y="2375"/>
                  <a:pt x="17815" y="2385"/>
                </a:cubicBezTo>
                <a:lnTo>
                  <a:pt x="17523" y="2677"/>
                </a:lnTo>
                <a:cubicBezTo>
                  <a:pt x="17519" y="2681"/>
                  <a:pt x="17510" y="2686"/>
                  <a:pt x="17502" y="2686"/>
                </a:cubicBezTo>
                <a:close/>
                <a:moveTo>
                  <a:pt x="16920" y="2686"/>
                </a:moveTo>
                <a:cubicBezTo>
                  <a:pt x="16912" y="2686"/>
                  <a:pt x="16903" y="2684"/>
                  <a:pt x="16897" y="2677"/>
                </a:cubicBezTo>
                <a:cubicBezTo>
                  <a:pt x="16884" y="2664"/>
                  <a:pt x="16884" y="2643"/>
                  <a:pt x="16897" y="2633"/>
                </a:cubicBezTo>
                <a:lnTo>
                  <a:pt x="17189" y="2341"/>
                </a:lnTo>
                <a:cubicBezTo>
                  <a:pt x="17201" y="2328"/>
                  <a:pt x="17223" y="2328"/>
                  <a:pt x="17233" y="2341"/>
                </a:cubicBezTo>
                <a:cubicBezTo>
                  <a:pt x="17246" y="2354"/>
                  <a:pt x="17246" y="2375"/>
                  <a:pt x="17233" y="2385"/>
                </a:cubicBezTo>
                <a:lnTo>
                  <a:pt x="16941" y="2677"/>
                </a:lnTo>
                <a:cubicBezTo>
                  <a:pt x="16937" y="2681"/>
                  <a:pt x="16929" y="2686"/>
                  <a:pt x="16920" y="2686"/>
                </a:cubicBezTo>
                <a:close/>
                <a:moveTo>
                  <a:pt x="16338" y="2686"/>
                </a:moveTo>
                <a:cubicBezTo>
                  <a:pt x="16330" y="2686"/>
                  <a:pt x="16321" y="2684"/>
                  <a:pt x="16315" y="2677"/>
                </a:cubicBezTo>
                <a:cubicBezTo>
                  <a:pt x="16302" y="2664"/>
                  <a:pt x="16302" y="2643"/>
                  <a:pt x="16315" y="2633"/>
                </a:cubicBezTo>
                <a:lnTo>
                  <a:pt x="16607" y="2341"/>
                </a:lnTo>
                <a:cubicBezTo>
                  <a:pt x="16620" y="2328"/>
                  <a:pt x="16641" y="2328"/>
                  <a:pt x="16651" y="2341"/>
                </a:cubicBezTo>
                <a:cubicBezTo>
                  <a:pt x="16664" y="2354"/>
                  <a:pt x="16664" y="2375"/>
                  <a:pt x="16651" y="2385"/>
                </a:cubicBezTo>
                <a:lnTo>
                  <a:pt x="16359" y="2677"/>
                </a:lnTo>
                <a:cubicBezTo>
                  <a:pt x="16355" y="2681"/>
                  <a:pt x="16347" y="2686"/>
                  <a:pt x="16338" y="2686"/>
                </a:cubicBezTo>
                <a:close/>
                <a:moveTo>
                  <a:pt x="15757" y="2686"/>
                </a:moveTo>
                <a:cubicBezTo>
                  <a:pt x="15748" y="2686"/>
                  <a:pt x="15740" y="2684"/>
                  <a:pt x="15733" y="2677"/>
                </a:cubicBezTo>
                <a:cubicBezTo>
                  <a:pt x="15721" y="2664"/>
                  <a:pt x="15721" y="2643"/>
                  <a:pt x="15733" y="2633"/>
                </a:cubicBezTo>
                <a:lnTo>
                  <a:pt x="16025" y="2341"/>
                </a:lnTo>
                <a:cubicBezTo>
                  <a:pt x="16038" y="2328"/>
                  <a:pt x="16059" y="2328"/>
                  <a:pt x="16070" y="2341"/>
                </a:cubicBezTo>
                <a:cubicBezTo>
                  <a:pt x="16082" y="2354"/>
                  <a:pt x="16082" y="2375"/>
                  <a:pt x="16070" y="2385"/>
                </a:cubicBezTo>
                <a:lnTo>
                  <a:pt x="15778" y="2677"/>
                </a:lnTo>
                <a:cubicBezTo>
                  <a:pt x="15773" y="2681"/>
                  <a:pt x="15765" y="2686"/>
                  <a:pt x="15757" y="2686"/>
                </a:cubicBezTo>
                <a:close/>
                <a:moveTo>
                  <a:pt x="15175" y="2686"/>
                </a:moveTo>
                <a:cubicBezTo>
                  <a:pt x="15166" y="2686"/>
                  <a:pt x="15158" y="2684"/>
                  <a:pt x="15151" y="2677"/>
                </a:cubicBezTo>
                <a:cubicBezTo>
                  <a:pt x="15139" y="2664"/>
                  <a:pt x="15139" y="2643"/>
                  <a:pt x="15151" y="2633"/>
                </a:cubicBezTo>
                <a:lnTo>
                  <a:pt x="15443" y="2341"/>
                </a:lnTo>
                <a:cubicBezTo>
                  <a:pt x="15456" y="2328"/>
                  <a:pt x="15477" y="2328"/>
                  <a:pt x="15488" y="2341"/>
                </a:cubicBezTo>
                <a:cubicBezTo>
                  <a:pt x="15501" y="2354"/>
                  <a:pt x="15501" y="2375"/>
                  <a:pt x="15488" y="2385"/>
                </a:cubicBezTo>
                <a:lnTo>
                  <a:pt x="15196" y="2677"/>
                </a:lnTo>
                <a:cubicBezTo>
                  <a:pt x="15190" y="2681"/>
                  <a:pt x="15181" y="2686"/>
                  <a:pt x="15175" y="2686"/>
                </a:cubicBezTo>
                <a:close/>
                <a:moveTo>
                  <a:pt x="14591" y="2686"/>
                </a:moveTo>
                <a:cubicBezTo>
                  <a:pt x="14582" y="2686"/>
                  <a:pt x="14574" y="2684"/>
                  <a:pt x="14568" y="2677"/>
                </a:cubicBezTo>
                <a:cubicBezTo>
                  <a:pt x="14555" y="2664"/>
                  <a:pt x="14555" y="2643"/>
                  <a:pt x="14568" y="2633"/>
                </a:cubicBezTo>
                <a:lnTo>
                  <a:pt x="14860" y="2341"/>
                </a:lnTo>
                <a:cubicBezTo>
                  <a:pt x="14872" y="2328"/>
                  <a:pt x="14893" y="2328"/>
                  <a:pt x="14904" y="2341"/>
                </a:cubicBezTo>
                <a:cubicBezTo>
                  <a:pt x="14917" y="2354"/>
                  <a:pt x="14917" y="2375"/>
                  <a:pt x="14904" y="2385"/>
                </a:cubicBezTo>
                <a:lnTo>
                  <a:pt x="14612" y="2677"/>
                </a:lnTo>
                <a:cubicBezTo>
                  <a:pt x="14608" y="2681"/>
                  <a:pt x="14599" y="2686"/>
                  <a:pt x="14591" y="2686"/>
                </a:cubicBezTo>
                <a:close/>
                <a:moveTo>
                  <a:pt x="14009" y="2686"/>
                </a:moveTo>
                <a:cubicBezTo>
                  <a:pt x="14001" y="2686"/>
                  <a:pt x="13992" y="2684"/>
                  <a:pt x="13986" y="2677"/>
                </a:cubicBezTo>
                <a:cubicBezTo>
                  <a:pt x="13973" y="2664"/>
                  <a:pt x="13973" y="2643"/>
                  <a:pt x="13986" y="2633"/>
                </a:cubicBezTo>
                <a:lnTo>
                  <a:pt x="14278" y="2341"/>
                </a:lnTo>
                <a:cubicBezTo>
                  <a:pt x="14290" y="2328"/>
                  <a:pt x="14312" y="2328"/>
                  <a:pt x="14322" y="2341"/>
                </a:cubicBezTo>
                <a:cubicBezTo>
                  <a:pt x="14335" y="2354"/>
                  <a:pt x="14335" y="2375"/>
                  <a:pt x="14322" y="2385"/>
                </a:cubicBezTo>
                <a:lnTo>
                  <a:pt x="14030" y="2677"/>
                </a:lnTo>
                <a:cubicBezTo>
                  <a:pt x="14026" y="2681"/>
                  <a:pt x="14018" y="2686"/>
                  <a:pt x="14009" y="2686"/>
                </a:cubicBezTo>
                <a:close/>
                <a:moveTo>
                  <a:pt x="13427" y="2686"/>
                </a:moveTo>
                <a:cubicBezTo>
                  <a:pt x="13419" y="2686"/>
                  <a:pt x="13410" y="2684"/>
                  <a:pt x="13404" y="2677"/>
                </a:cubicBezTo>
                <a:cubicBezTo>
                  <a:pt x="13391" y="2664"/>
                  <a:pt x="13391" y="2643"/>
                  <a:pt x="13404" y="2633"/>
                </a:cubicBezTo>
                <a:lnTo>
                  <a:pt x="13696" y="2341"/>
                </a:lnTo>
                <a:cubicBezTo>
                  <a:pt x="13709" y="2328"/>
                  <a:pt x="13730" y="2328"/>
                  <a:pt x="13740" y="2341"/>
                </a:cubicBezTo>
                <a:cubicBezTo>
                  <a:pt x="13753" y="2354"/>
                  <a:pt x="13753" y="2375"/>
                  <a:pt x="13740" y="2385"/>
                </a:cubicBezTo>
                <a:lnTo>
                  <a:pt x="13448" y="2677"/>
                </a:lnTo>
                <a:cubicBezTo>
                  <a:pt x="13444" y="2681"/>
                  <a:pt x="13436" y="2686"/>
                  <a:pt x="13427" y="2686"/>
                </a:cubicBezTo>
                <a:close/>
                <a:moveTo>
                  <a:pt x="12845" y="2686"/>
                </a:moveTo>
                <a:cubicBezTo>
                  <a:pt x="12837" y="2686"/>
                  <a:pt x="12829" y="2684"/>
                  <a:pt x="12822" y="2677"/>
                </a:cubicBezTo>
                <a:cubicBezTo>
                  <a:pt x="12810" y="2664"/>
                  <a:pt x="12810" y="2643"/>
                  <a:pt x="12822" y="2633"/>
                </a:cubicBezTo>
                <a:lnTo>
                  <a:pt x="13114" y="2341"/>
                </a:lnTo>
                <a:cubicBezTo>
                  <a:pt x="13127" y="2328"/>
                  <a:pt x="13148" y="2328"/>
                  <a:pt x="13159" y="2341"/>
                </a:cubicBezTo>
                <a:cubicBezTo>
                  <a:pt x="13171" y="2354"/>
                  <a:pt x="13171" y="2375"/>
                  <a:pt x="13159" y="2385"/>
                </a:cubicBezTo>
                <a:lnTo>
                  <a:pt x="12867" y="2677"/>
                </a:lnTo>
                <a:cubicBezTo>
                  <a:pt x="12860" y="2681"/>
                  <a:pt x="12854" y="2686"/>
                  <a:pt x="12845" y="2686"/>
                </a:cubicBezTo>
                <a:close/>
                <a:moveTo>
                  <a:pt x="12262" y="2686"/>
                </a:moveTo>
                <a:cubicBezTo>
                  <a:pt x="12253" y="2686"/>
                  <a:pt x="12245" y="2684"/>
                  <a:pt x="12238" y="2677"/>
                </a:cubicBezTo>
                <a:cubicBezTo>
                  <a:pt x="12226" y="2664"/>
                  <a:pt x="12226" y="2643"/>
                  <a:pt x="12238" y="2633"/>
                </a:cubicBezTo>
                <a:lnTo>
                  <a:pt x="12530" y="2341"/>
                </a:lnTo>
                <a:cubicBezTo>
                  <a:pt x="12543" y="2328"/>
                  <a:pt x="12564" y="2328"/>
                  <a:pt x="12575" y="2341"/>
                </a:cubicBezTo>
                <a:cubicBezTo>
                  <a:pt x="12587" y="2354"/>
                  <a:pt x="12587" y="2375"/>
                  <a:pt x="12575" y="2385"/>
                </a:cubicBezTo>
                <a:lnTo>
                  <a:pt x="12283" y="2677"/>
                </a:lnTo>
                <a:cubicBezTo>
                  <a:pt x="12279" y="2681"/>
                  <a:pt x="12270" y="2686"/>
                  <a:pt x="12262" y="2686"/>
                </a:cubicBezTo>
                <a:close/>
                <a:moveTo>
                  <a:pt x="11680" y="2686"/>
                </a:moveTo>
                <a:cubicBezTo>
                  <a:pt x="11671" y="2686"/>
                  <a:pt x="11663" y="2684"/>
                  <a:pt x="11657" y="2677"/>
                </a:cubicBezTo>
                <a:cubicBezTo>
                  <a:pt x="11644" y="2664"/>
                  <a:pt x="11644" y="2643"/>
                  <a:pt x="11657" y="2633"/>
                </a:cubicBezTo>
                <a:lnTo>
                  <a:pt x="11948" y="2341"/>
                </a:lnTo>
                <a:cubicBezTo>
                  <a:pt x="11961" y="2328"/>
                  <a:pt x="11982" y="2328"/>
                  <a:pt x="11993" y="2341"/>
                </a:cubicBezTo>
                <a:cubicBezTo>
                  <a:pt x="12006" y="2354"/>
                  <a:pt x="12006" y="2375"/>
                  <a:pt x="11993" y="2385"/>
                </a:cubicBezTo>
                <a:lnTo>
                  <a:pt x="11701" y="2677"/>
                </a:lnTo>
                <a:cubicBezTo>
                  <a:pt x="11697" y="2681"/>
                  <a:pt x="11688" y="2686"/>
                  <a:pt x="11680" y="2686"/>
                </a:cubicBezTo>
                <a:close/>
                <a:moveTo>
                  <a:pt x="11098" y="2686"/>
                </a:moveTo>
                <a:cubicBezTo>
                  <a:pt x="11090" y="2686"/>
                  <a:pt x="11081" y="2684"/>
                  <a:pt x="11075" y="2677"/>
                </a:cubicBezTo>
                <a:cubicBezTo>
                  <a:pt x="11062" y="2664"/>
                  <a:pt x="11062" y="2643"/>
                  <a:pt x="11075" y="2633"/>
                </a:cubicBezTo>
                <a:lnTo>
                  <a:pt x="11367" y="2341"/>
                </a:lnTo>
                <a:cubicBezTo>
                  <a:pt x="11379" y="2328"/>
                  <a:pt x="11401" y="2328"/>
                  <a:pt x="11411" y="2341"/>
                </a:cubicBezTo>
                <a:cubicBezTo>
                  <a:pt x="11424" y="2354"/>
                  <a:pt x="11424" y="2375"/>
                  <a:pt x="11411" y="2385"/>
                </a:cubicBezTo>
                <a:lnTo>
                  <a:pt x="11119" y="2677"/>
                </a:lnTo>
                <a:cubicBezTo>
                  <a:pt x="11115" y="2681"/>
                  <a:pt x="11106" y="2686"/>
                  <a:pt x="11098" y="2686"/>
                </a:cubicBezTo>
                <a:close/>
                <a:moveTo>
                  <a:pt x="10516" y="2686"/>
                </a:moveTo>
                <a:cubicBezTo>
                  <a:pt x="10508" y="2686"/>
                  <a:pt x="10499" y="2684"/>
                  <a:pt x="10493" y="2677"/>
                </a:cubicBezTo>
                <a:cubicBezTo>
                  <a:pt x="10480" y="2664"/>
                  <a:pt x="10480" y="2643"/>
                  <a:pt x="10493" y="2633"/>
                </a:cubicBezTo>
                <a:lnTo>
                  <a:pt x="10785" y="2341"/>
                </a:lnTo>
                <a:cubicBezTo>
                  <a:pt x="10798" y="2328"/>
                  <a:pt x="10819" y="2328"/>
                  <a:pt x="10829" y="2341"/>
                </a:cubicBezTo>
                <a:cubicBezTo>
                  <a:pt x="10842" y="2354"/>
                  <a:pt x="10842" y="2375"/>
                  <a:pt x="10829" y="2385"/>
                </a:cubicBezTo>
                <a:lnTo>
                  <a:pt x="10537" y="2677"/>
                </a:lnTo>
                <a:cubicBezTo>
                  <a:pt x="10533" y="2681"/>
                  <a:pt x="10525" y="2686"/>
                  <a:pt x="10516" y="2686"/>
                </a:cubicBezTo>
                <a:close/>
                <a:moveTo>
                  <a:pt x="9934" y="2686"/>
                </a:moveTo>
                <a:cubicBezTo>
                  <a:pt x="9926" y="2686"/>
                  <a:pt x="9918" y="2684"/>
                  <a:pt x="9911" y="2677"/>
                </a:cubicBezTo>
                <a:cubicBezTo>
                  <a:pt x="9899" y="2664"/>
                  <a:pt x="9899" y="2643"/>
                  <a:pt x="9911" y="2633"/>
                </a:cubicBezTo>
                <a:lnTo>
                  <a:pt x="10203" y="2341"/>
                </a:lnTo>
                <a:cubicBezTo>
                  <a:pt x="10216" y="2328"/>
                  <a:pt x="10237" y="2328"/>
                  <a:pt x="10248" y="2341"/>
                </a:cubicBezTo>
                <a:cubicBezTo>
                  <a:pt x="10260" y="2354"/>
                  <a:pt x="10260" y="2375"/>
                  <a:pt x="10248" y="2385"/>
                </a:cubicBezTo>
                <a:lnTo>
                  <a:pt x="9956" y="2677"/>
                </a:lnTo>
                <a:cubicBezTo>
                  <a:pt x="9949" y="2681"/>
                  <a:pt x="9941" y="2686"/>
                  <a:pt x="9934" y="2686"/>
                </a:cubicBezTo>
                <a:close/>
                <a:moveTo>
                  <a:pt x="9351" y="2686"/>
                </a:moveTo>
                <a:cubicBezTo>
                  <a:pt x="9342" y="2686"/>
                  <a:pt x="9334" y="2684"/>
                  <a:pt x="9327" y="2677"/>
                </a:cubicBezTo>
                <a:cubicBezTo>
                  <a:pt x="9315" y="2664"/>
                  <a:pt x="9315" y="2643"/>
                  <a:pt x="9327" y="2633"/>
                </a:cubicBezTo>
                <a:lnTo>
                  <a:pt x="9619" y="2341"/>
                </a:lnTo>
                <a:cubicBezTo>
                  <a:pt x="9632" y="2328"/>
                  <a:pt x="9653" y="2328"/>
                  <a:pt x="9664" y="2341"/>
                </a:cubicBezTo>
                <a:cubicBezTo>
                  <a:pt x="9676" y="2354"/>
                  <a:pt x="9676" y="2375"/>
                  <a:pt x="9664" y="2385"/>
                </a:cubicBezTo>
                <a:lnTo>
                  <a:pt x="9372" y="2677"/>
                </a:lnTo>
                <a:cubicBezTo>
                  <a:pt x="9368" y="2681"/>
                  <a:pt x="9359" y="2686"/>
                  <a:pt x="9351" y="2686"/>
                </a:cubicBezTo>
                <a:close/>
                <a:moveTo>
                  <a:pt x="8769" y="2686"/>
                </a:moveTo>
                <a:cubicBezTo>
                  <a:pt x="8760" y="2686"/>
                  <a:pt x="8752" y="2684"/>
                  <a:pt x="8746" y="2677"/>
                </a:cubicBezTo>
                <a:cubicBezTo>
                  <a:pt x="8733" y="2664"/>
                  <a:pt x="8733" y="2643"/>
                  <a:pt x="8746" y="2633"/>
                </a:cubicBezTo>
                <a:lnTo>
                  <a:pt x="9037" y="2341"/>
                </a:lnTo>
                <a:cubicBezTo>
                  <a:pt x="9050" y="2328"/>
                  <a:pt x="9071" y="2328"/>
                  <a:pt x="9082" y="2341"/>
                </a:cubicBezTo>
                <a:cubicBezTo>
                  <a:pt x="9095" y="2354"/>
                  <a:pt x="9095" y="2375"/>
                  <a:pt x="9082" y="2385"/>
                </a:cubicBezTo>
                <a:lnTo>
                  <a:pt x="8790" y="2677"/>
                </a:lnTo>
                <a:cubicBezTo>
                  <a:pt x="8786" y="2681"/>
                  <a:pt x="8777" y="2686"/>
                  <a:pt x="8769" y="2686"/>
                </a:cubicBezTo>
                <a:close/>
                <a:moveTo>
                  <a:pt x="8187" y="2686"/>
                </a:moveTo>
                <a:cubicBezTo>
                  <a:pt x="8179" y="2686"/>
                  <a:pt x="8170" y="2684"/>
                  <a:pt x="8164" y="2677"/>
                </a:cubicBezTo>
                <a:cubicBezTo>
                  <a:pt x="8151" y="2664"/>
                  <a:pt x="8151" y="2643"/>
                  <a:pt x="8164" y="2633"/>
                </a:cubicBezTo>
                <a:lnTo>
                  <a:pt x="8456" y="2341"/>
                </a:lnTo>
                <a:cubicBezTo>
                  <a:pt x="8468" y="2328"/>
                  <a:pt x="8490" y="2328"/>
                  <a:pt x="8500" y="2341"/>
                </a:cubicBezTo>
                <a:cubicBezTo>
                  <a:pt x="8513" y="2354"/>
                  <a:pt x="8513" y="2375"/>
                  <a:pt x="8500" y="2385"/>
                </a:cubicBezTo>
                <a:lnTo>
                  <a:pt x="8208" y="2677"/>
                </a:lnTo>
                <a:cubicBezTo>
                  <a:pt x="8204" y="2681"/>
                  <a:pt x="8195" y="2686"/>
                  <a:pt x="8187" y="2686"/>
                </a:cubicBezTo>
                <a:close/>
                <a:moveTo>
                  <a:pt x="7605" y="2686"/>
                </a:moveTo>
                <a:cubicBezTo>
                  <a:pt x="7597" y="2686"/>
                  <a:pt x="7588" y="2684"/>
                  <a:pt x="7582" y="2677"/>
                </a:cubicBezTo>
                <a:cubicBezTo>
                  <a:pt x="7569" y="2664"/>
                  <a:pt x="7569" y="2643"/>
                  <a:pt x="7582" y="2633"/>
                </a:cubicBezTo>
                <a:lnTo>
                  <a:pt x="7874" y="2341"/>
                </a:lnTo>
                <a:cubicBezTo>
                  <a:pt x="7887" y="2328"/>
                  <a:pt x="7908" y="2328"/>
                  <a:pt x="7918" y="2341"/>
                </a:cubicBezTo>
                <a:cubicBezTo>
                  <a:pt x="7931" y="2354"/>
                  <a:pt x="7931" y="2375"/>
                  <a:pt x="7918" y="2385"/>
                </a:cubicBezTo>
                <a:lnTo>
                  <a:pt x="7626" y="2677"/>
                </a:lnTo>
                <a:cubicBezTo>
                  <a:pt x="7620" y="2681"/>
                  <a:pt x="7614" y="2686"/>
                  <a:pt x="7605" y="2686"/>
                </a:cubicBezTo>
                <a:close/>
                <a:moveTo>
                  <a:pt x="7023" y="2686"/>
                </a:moveTo>
                <a:cubicBezTo>
                  <a:pt x="7015" y="2686"/>
                  <a:pt x="7007" y="2684"/>
                  <a:pt x="7000" y="2677"/>
                </a:cubicBezTo>
                <a:cubicBezTo>
                  <a:pt x="6987" y="2664"/>
                  <a:pt x="6987" y="2643"/>
                  <a:pt x="7000" y="2633"/>
                </a:cubicBezTo>
                <a:lnTo>
                  <a:pt x="7292" y="2341"/>
                </a:lnTo>
                <a:cubicBezTo>
                  <a:pt x="7305" y="2328"/>
                  <a:pt x="7326" y="2328"/>
                  <a:pt x="7337" y="2341"/>
                </a:cubicBezTo>
                <a:cubicBezTo>
                  <a:pt x="7349" y="2354"/>
                  <a:pt x="7349" y="2375"/>
                  <a:pt x="7337" y="2385"/>
                </a:cubicBezTo>
                <a:lnTo>
                  <a:pt x="7045" y="2677"/>
                </a:lnTo>
                <a:cubicBezTo>
                  <a:pt x="7038" y="2681"/>
                  <a:pt x="7030" y="2686"/>
                  <a:pt x="7023" y="2686"/>
                </a:cubicBezTo>
                <a:close/>
                <a:moveTo>
                  <a:pt x="6440" y="2686"/>
                </a:moveTo>
                <a:cubicBezTo>
                  <a:pt x="6431" y="2686"/>
                  <a:pt x="6423" y="2684"/>
                  <a:pt x="6416" y="2677"/>
                </a:cubicBezTo>
                <a:cubicBezTo>
                  <a:pt x="6404" y="2664"/>
                  <a:pt x="6404" y="2643"/>
                  <a:pt x="6416" y="2633"/>
                </a:cubicBezTo>
                <a:lnTo>
                  <a:pt x="6708" y="2341"/>
                </a:lnTo>
                <a:cubicBezTo>
                  <a:pt x="6721" y="2328"/>
                  <a:pt x="6742" y="2328"/>
                  <a:pt x="6753" y="2341"/>
                </a:cubicBezTo>
                <a:cubicBezTo>
                  <a:pt x="6765" y="2354"/>
                  <a:pt x="6765" y="2375"/>
                  <a:pt x="6753" y="2385"/>
                </a:cubicBezTo>
                <a:lnTo>
                  <a:pt x="6461" y="2677"/>
                </a:lnTo>
                <a:cubicBezTo>
                  <a:pt x="6456" y="2681"/>
                  <a:pt x="6448" y="2686"/>
                  <a:pt x="6440" y="2686"/>
                </a:cubicBezTo>
                <a:close/>
                <a:moveTo>
                  <a:pt x="5858" y="2686"/>
                </a:moveTo>
                <a:cubicBezTo>
                  <a:pt x="5849" y="2686"/>
                  <a:pt x="5841" y="2684"/>
                  <a:pt x="5835" y="2677"/>
                </a:cubicBezTo>
                <a:cubicBezTo>
                  <a:pt x="5822" y="2664"/>
                  <a:pt x="5822" y="2643"/>
                  <a:pt x="5835" y="2633"/>
                </a:cubicBezTo>
                <a:lnTo>
                  <a:pt x="6126" y="2341"/>
                </a:lnTo>
                <a:cubicBezTo>
                  <a:pt x="6139" y="2328"/>
                  <a:pt x="6160" y="2328"/>
                  <a:pt x="6171" y="2341"/>
                </a:cubicBezTo>
                <a:cubicBezTo>
                  <a:pt x="6184" y="2354"/>
                  <a:pt x="6184" y="2375"/>
                  <a:pt x="6171" y="2385"/>
                </a:cubicBezTo>
                <a:lnTo>
                  <a:pt x="5879" y="2677"/>
                </a:lnTo>
                <a:cubicBezTo>
                  <a:pt x="5875" y="2681"/>
                  <a:pt x="5866" y="2686"/>
                  <a:pt x="5858" y="2686"/>
                </a:cubicBezTo>
                <a:close/>
                <a:moveTo>
                  <a:pt x="5276" y="2686"/>
                </a:moveTo>
                <a:cubicBezTo>
                  <a:pt x="5268" y="2686"/>
                  <a:pt x="5259" y="2684"/>
                  <a:pt x="5253" y="2677"/>
                </a:cubicBezTo>
                <a:cubicBezTo>
                  <a:pt x="5240" y="2664"/>
                  <a:pt x="5240" y="2643"/>
                  <a:pt x="5253" y="2633"/>
                </a:cubicBezTo>
                <a:lnTo>
                  <a:pt x="5545" y="2341"/>
                </a:lnTo>
                <a:cubicBezTo>
                  <a:pt x="5557" y="2328"/>
                  <a:pt x="5579" y="2328"/>
                  <a:pt x="5589" y="2341"/>
                </a:cubicBezTo>
                <a:cubicBezTo>
                  <a:pt x="5602" y="2354"/>
                  <a:pt x="5602" y="2375"/>
                  <a:pt x="5589" y="2385"/>
                </a:cubicBezTo>
                <a:lnTo>
                  <a:pt x="5297" y="2677"/>
                </a:lnTo>
                <a:cubicBezTo>
                  <a:pt x="5293" y="2681"/>
                  <a:pt x="5284" y="2686"/>
                  <a:pt x="5276" y="2686"/>
                </a:cubicBezTo>
                <a:close/>
                <a:moveTo>
                  <a:pt x="4694" y="2686"/>
                </a:moveTo>
                <a:cubicBezTo>
                  <a:pt x="4686" y="2686"/>
                  <a:pt x="4677" y="2684"/>
                  <a:pt x="4671" y="2677"/>
                </a:cubicBezTo>
                <a:cubicBezTo>
                  <a:pt x="4658" y="2664"/>
                  <a:pt x="4658" y="2643"/>
                  <a:pt x="4671" y="2633"/>
                </a:cubicBezTo>
                <a:lnTo>
                  <a:pt x="4963" y="2341"/>
                </a:lnTo>
                <a:cubicBezTo>
                  <a:pt x="4976" y="2328"/>
                  <a:pt x="4997" y="2328"/>
                  <a:pt x="5007" y="2341"/>
                </a:cubicBezTo>
                <a:cubicBezTo>
                  <a:pt x="5020" y="2354"/>
                  <a:pt x="5020" y="2375"/>
                  <a:pt x="5007" y="2385"/>
                </a:cubicBezTo>
                <a:lnTo>
                  <a:pt x="4715" y="2677"/>
                </a:lnTo>
                <a:cubicBezTo>
                  <a:pt x="4709" y="2681"/>
                  <a:pt x="4703" y="2686"/>
                  <a:pt x="4694" y="2686"/>
                </a:cubicBezTo>
                <a:close/>
                <a:moveTo>
                  <a:pt x="4110" y="2686"/>
                </a:moveTo>
                <a:cubicBezTo>
                  <a:pt x="4102" y="2686"/>
                  <a:pt x="4093" y="2684"/>
                  <a:pt x="4087" y="2677"/>
                </a:cubicBezTo>
                <a:cubicBezTo>
                  <a:pt x="4074" y="2664"/>
                  <a:pt x="4074" y="2643"/>
                  <a:pt x="4087" y="2633"/>
                </a:cubicBezTo>
                <a:lnTo>
                  <a:pt x="4379" y="2341"/>
                </a:lnTo>
                <a:cubicBezTo>
                  <a:pt x="4392" y="2328"/>
                  <a:pt x="4413" y="2328"/>
                  <a:pt x="4423" y="2341"/>
                </a:cubicBezTo>
                <a:cubicBezTo>
                  <a:pt x="4436" y="2354"/>
                  <a:pt x="4436" y="2375"/>
                  <a:pt x="4423" y="2385"/>
                </a:cubicBezTo>
                <a:lnTo>
                  <a:pt x="4131" y="2677"/>
                </a:lnTo>
                <a:cubicBezTo>
                  <a:pt x="4127" y="2681"/>
                  <a:pt x="4119" y="2686"/>
                  <a:pt x="4110" y="2686"/>
                </a:cubicBezTo>
                <a:close/>
                <a:moveTo>
                  <a:pt x="3529" y="2686"/>
                </a:moveTo>
                <a:cubicBezTo>
                  <a:pt x="3520" y="2686"/>
                  <a:pt x="3512" y="2684"/>
                  <a:pt x="3505" y="2677"/>
                </a:cubicBezTo>
                <a:cubicBezTo>
                  <a:pt x="3493" y="2664"/>
                  <a:pt x="3493" y="2643"/>
                  <a:pt x="3505" y="2633"/>
                </a:cubicBezTo>
                <a:lnTo>
                  <a:pt x="3797" y="2341"/>
                </a:lnTo>
                <a:cubicBezTo>
                  <a:pt x="3810" y="2328"/>
                  <a:pt x="3831" y="2328"/>
                  <a:pt x="3842" y="2341"/>
                </a:cubicBezTo>
                <a:cubicBezTo>
                  <a:pt x="3854" y="2354"/>
                  <a:pt x="3854" y="2375"/>
                  <a:pt x="3842" y="2385"/>
                </a:cubicBezTo>
                <a:lnTo>
                  <a:pt x="3550" y="2677"/>
                </a:lnTo>
                <a:cubicBezTo>
                  <a:pt x="3545" y="2681"/>
                  <a:pt x="3537" y="2686"/>
                  <a:pt x="3529" y="2686"/>
                </a:cubicBezTo>
                <a:close/>
                <a:moveTo>
                  <a:pt x="2947" y="2686"/>
                </a:moveTo>
                <a:cubicBezTo>
                  <a:pt x="2938" y="2686"/>
                  <a:pt x="2930" y="2684"/>
                  <a:pt x="2923" y="2677"/>
                </a:cubicBezTo>
                <a:cubicBezTo>
                  <a:pt x="2911" y="2664"/>
                  <a:pt x="2911" y="2643"/>
                  <a:pt x="2923" y="2633"/>
                </a:cubicBezTo>
                <a:lnTo>
                  <a:pt x="3215" y="2341"/>
                </a:lnTo>
                <a:cubicBezTo>
                  <a:pt x="3228" y="2328"/>
                  <a:pt x="3249" y="2328"/>
                  <a:pt x="3260" y="2341"/>
                </a:cubicBezTo>
                <a:cubicBezTo>
                  <a:pt x="3273" y="2354"/>
                  <a:pt x="3273" y="2375"/>
                  <a:pt x="3260" y="2385"/>
                </a:cubicBezTo>
                <a:lnTo>
                  <a:pt x="2968" y="2677"/>
                </a:lnTo>
                <a:cubicBezTo>
                  <a:pt x="2964" y="2681"/>
                  <a:pt x="2955" y="2686"/>
                  <a:pt x="2947" y="2686"/>
                </a:cubicBezTo>
                <a:close/>
                <a:moveTo>
                  <a:pt x="2365" y="2686"/>
                </a:moveTo>
                <a:cubicBezTo>
                  <a:pt x="2357" y="2686"/>
                  <a:pt x="2348" y="2684"/>
                  <a:pt x="2342" y="2677"/>
                </a:cubicBezTo>
                <a:cubicBezTo>
                  <a:pt x="2329" y="2664"/>
                  <a:pt x="2329" y="2643"/>
                  <a:pt x="2342" y="2633"/>
                </a:cubicBezTo>
                <a:lnTo>
                  <a:pt x="2634" y="2341"/>
                </a:lnTo>
                <a:cubicBezTo>
                  <a:pt x="2646" y="2328"/>
                  <a:pt x="2668" y="2328"/>
                  <a:pt x="2678" y="2341"/>
                </a:cubicBezTo>
                <a:cubicBezTo>
                  <a:pt x="2691" y="2354"/>
                  <a:pt x="2691" y="2375"/>
                  <a:pt x="2678" y="2385"/>
                </a:cubicBezTo>
                <a:lnTo>
                  <a:pt x="2386" y="2677"/>
                </a:lnTo>
                <a:cubicBezTo>
                  <a:pt x="2382" y="2681"/>
                  <a:pt x="2373" y="2686"/>
                  <a:pt x="2365" y="2686"/>
                </a:cubicBezTo>
                <a:close/>
                <a:moveTo>
                  <a:pt x="1783" y="2686"/>
                </a:moveTo>
                <a:cubicBezTo>
                  <a:pt x="1775" y="2686"/>
                  <a:pt x="1766" y="2684"/>
                  <a:pt x="1760" y="2677"/>
                </a:cubicBezTo>
                <a:cubicBezTo>
                  <a:pt x="1747" y="2664"/>
                  <a:pt x="1747" y="2643"/>
                  <a:pt x="1760" y="2633"/>
                </a:cubicBezTo>
                <a:lnTo>
                  <a:pt x="2052" y="2341"/>
                </a:lnTo>
                <a:cubicBezTo>
                  <a:pt x="2065" y="2328"/>
                  <a:pt x="2086" y="2328"/>
                  <a:pt x="2096" y="2341"/>
                </a:cubicBezTo>
                <a:cubicBezTo>
                  <a:pt x="2109" y="2354"/>
                  <a:pt x="2109" y="2375"/>
                  <a:pt x="2096" y="2385"/>
                </a:cubicBezTo>
                <a:lnTo>
                  <a:pt x="1804" y="2677"/>
                </a:lnTo>
                <a:cubicBezTo>
                  <a:pt x="1798" y="2681"/>
                  <a:pt x="1790" y="2686"/>
                  <a:pt x="1783" y="2686"/>
                </a:cubicBezTo>
                <a:close/>
                <a:moveTo>
                  <a:pt x="1199" y="2686"/>
                </a:moveTo>
                <a:cubicBezTo>
                  <a:pt x="1191" y="2686"/>
                  <a:pt x="1182" y="2684"/>
                  <a:pt x="1176" y="2677"/>
                </a:cubicBezTo>
                <a:cubicBezTo>
                  <a:pt x="1163" y="2664"/>
                  <a:pt x="1163" y="2643"/>
                  <a:pt x="1176" y="2633"/>
                </a:cubicBezTo>
                <a:lnTo>
                  <a:pt x="1468" y="2341"/>
                </a:lnTo>
                <a:cubicBezTo>
                  <a:pt x="1481" y="2328"/>
                  <a:pt x="1502" y="2328"/>
                  <a:pt x="1512" y="2341"/>
                </a:cubicBezTo>
                <a:cubicBezTo>
                  <a:pt x="1525" y="2354"/>
                  <a:pt x="1525" y="2375"/>
                  <a:pt x="1512" y="2385"/>
                </a:cubicBezTo>
                <a:lnTo>
                  <a:pt x="1220" y="2677"/>
                </a:lnTo>
                <a:cubicBezTo>
                  <a:pt x="1216" y="2681"/>
                  <a:pt x="1208" y="2686"/>
                  <a:pt x="1199" y="2686"/>
                </a:cubicBezTo>
                <a:close/>
                <a:moveTo>
                  <a:pt x="618" y="2686"/>
                </a:moveTo>
                <a:cubicBezTo>
                  <a:pt x="609" y="2686"/>
                  <a:pt x="601" y="2684"/>
                  <a:pt x="594" y="2677"/>
                </a:cubicBezTo>
                <a:cubicBezTo>
                  <a:pt x="582" y="2664"/>
                  <a:pt x="582" y="2643"/>
                  <a:pt x="594" y="2633"/>
                </a:cubicBezTo>
                <a:lnTo>
                  <a:pt x="886" y="2341"/>
                </a:lnTo>
                <a:cubicBezTo>
                  <a:pt x="899" y="2328"/>
                  <a:pt x="920" y="2328"/>
                  <a:pt x="931" y="2341"/>
                </a:cubicBezTo>
                <a:cubicBezTo>
                  <a:pt x="943" y="2354"/>
                  <a:pt x="943" y="2375"/>
                  <a:pt x="931" y="2385"/>
                </a:cubicBezTo>
                <a:lnTo>
                  <a:pt x="639" y="2677"/>
                </a:lnTo>
                <a:cubicBezTo>
                  <a:pt x="634" y="2681"/>
                  <a:pt x="626" y="2686"/>
                  <a:pt x="618" y="2686"/>
                </a:cubicBezTo>
                <a:close/>
                <a:moveTo>
                  <a:pt x="37298" y="2104"/>
                </a:moveTo>
                <a:cubicBezTo>
                  <a:pt x="37290" y="2104"/>
                  <a:pt x="37281" y="2102"/>
                  <a:pt x="37275" y="2096"/>
                </a:cubicBezTo>
                <a:cubicBezTo>
                  <a:pt x="37262" y="2083"/>
                  <a:pt x="37262" y="2062"/>
                  <a:pt x="37275" y="2051"/>
                </a:cubicBezTo>
                <a:lnTo>
                  <a:pt x="37567" y="1759"/>
                </a:lnTo>
                <a:cubicBezTo>
                  <a:pt x="37580" y="1747"/>
                  <a:pt x="37601" y="1747"/>
                  <a:pt x="37611" y="1759"/>
                </a:cubicBezTo>
                <a:cubicBezTo>
                  <a:pt x="37624" y="1772"/>
                  <a:pt x="37624" y="1793"/>
                  <a:pt x="37611" y="1804"/>
                </a:cubicBezTo>
                <a:lnTo>
                  <a:pt x="37319" y="2096"/>
                </a:lnTo>
                <a:cubicBezTo>
                  <a:pt x="37315" y="2100"/>
                  <a:pt x="37307" y="2104"/>
                  <a:pt x="37298" y="2104"/>
                </a:cubicBezTo>
                <a:close/>
                <a:moveTo>
                  <a:pt x="36133" y="2104"/>
                </a:moveTo>
                <a:cubicBezTo>
                  <a:pt x="36124" y="2104"/>
                  <a:pt x="36116" y="2102"/>
                  <a:pt x="36109" y="2096"/>
                </a:cubicBezTo>
                <a:cubicBezTo>
                  <a:pt x="36097" y="2083"/>
                  <a:pt x="36097" y="2062"/>
                  <a:pt x="36109" y="2051"/>
                </a:cubicBezTo>
                <a:lnTo>
                  <a:pt x="36401" y="1759"/>
                </a:lnTo>
                <a:cubicBezTo>
                  <a:pt x="36414" y="1747"/>
                  <a:pt x="36435" y="1747"/>
                  <a:pt x="36446" y="1759"/>
                </a:cubicBezTo>
                <a:cubicBezTo>
                  <a:pt x="36458" y="1772"/>
                  <a:pt x="36458" y="1793"/>
                  <a:pt x="36446" y="1804"/>
                </a:cubicBezTo>
                <a:lnTo>
                  <a:pt x="36154" y="2096"/>
                </a:lnTo>
                <a:cubicBezTo>
                  <a:pt x="36150" y="2100"/>
                  <a:pt x="36141" y="2104"/>
                  <a:pt x="36133" y="2104"/>
                </a:cubicBezTo>
                <a:close/>
                <a:moveTo>
                  <a:pt x="34969" y="2104"/>
                </a:moveTo>
                <a:cubicBezTo>
                  <a:pt x="34961" y="2104"/>
                  <a:pt x="34952" y="2102"/>
                  <a:pt x="34946" y="2096"/>
                </a:cubicBezTo>
                <a:cubicBezTo>
                  <a:pt x="34933" y="2083"/>
                  <a:pt x="34933" y="2062"/>
                  <a:pt x="34946" y="2051"/>
                </a:cubicBezTo>
                <a:lnTo>
                  <a:pt x="35238" y="1759"/>
                </a:lnTo>
                <a:cubicBezTo>
                  <a:pt x="35250" y="1747"/>
                  <a:pt x="35272" y="1747"/>
                  <a:pt x="35282" y="1759"/>
                </a:cubicBezTo>
                <a:cubicBezTo>
                  <a:pt x="35295" y="1772"/>
                  <a:pt x="35295" y="1793"/>
                  <a:pt x="35282" y="1804"/>
                </a:cubicBezTo>
                <a:lnTo>
                  <a:pt x="34990" y="2096"/>
                </a:lnTo>
                <a:cubicBezTo>
                  <a:pt x="34986" y="2100"/>
                  <a:pt x="34978" y="2104"/>
                  <a:pt x="34969" y="2104"/>
                </a:cubicBezTo>
                <a:close/>
                <a:moveTo>
                  <a:pt x="34387" y="2104"/>
                </a:moveTo>
                <a:cubicBezTo>
                  <a:pt x="34379" y="2104"/>
                  <a:pt x="34370" y="2102"/>
                  <a:pt x="34364" y="2096"/>
                </a:cubicBezTo>
                <a:cubicBezTo>
                  <a:pt x="34351" y="2083"/>
                  <a:pt x="34351" y="2062"/>
                  <a:pt x="34364" y="2051"/>
                </a:cubicBezTo>
                <a:lnTo>
                  <a:pt x="34656" y="1759"/>
                </a:lnTo>
                <a:cubicBezTo>
                  <a:pt x="34669" y="1747"/>
                  <a:pt x="34690" y="1747"/>
                  <a:pt x="34700" y="1759"/>
                </a:cubicBezTo>
                <a:cubicBezTo>
                  <a:pt x="34713" y="1772"/>
                  <a:pt x="34713" y="1793"/>
                  <a:pt x="34700" y="1804"/>
                </a:cubicBezTo>
                <a:lnTo>
                  <a:pt x="34408" y="2096"/>
                </a:lnTo>
                <a:cubicBezTo>
                  <a:pt x="34404" y="2100"/>
                  <a:pt x="34396" y="2104"/>
                  <a:pt x="34387" y="2104"/>
                </a:cubicBezTo>
                <a:close/>
                <a:moveTo>
                  <a:pt x="33806" y="2104"/>
                </a:moveTo>
                <a:cubicBezTo>
                  <a:pt x="33797" y="2104"/>
                  <a:pt x="33789" y="2102"/>
                  <a:pt x="33782" y="2096"/>
                </a:cubicBezTo>
                <a:cubicBezTo>
                  <a:pt x="33770" y="2083"/>
                  <a:pt x="33770" y="2062"/>
                  <a:pt x="33782" y="2051"/>
                </a:cubicBezTo>
                <a:lnTo>
                  <a:pt x="34074" y="1759"/>
                </a:lnTo>
                <a:cubicBezTo>
                  <a:pt x="34087" y="1747"/>
                  <a:pt x="34108" y="1747"/>
                  <a:pt x="34119" y="1759"/>
                </a:cubicBezTo>
                <a:cubicBezTo>
                  <a:pt x="34131" y="1772"/>
                  <a:pt x="34131" y="1793"/>
                  <a:pt x="34119" y="1804"/>
                </a:cubicBezTo>
                <a:lnTo>
                  <a:pt x="33827" y="2096"/>
                </a:lnTo>
                <a:cubicBezTo>
                  <a:pt x="33820" y="2100"/>
                  <a:pt x="33812" y="2104"/>
                  <a:pt x="33806" y="2104"/>
                </a:cubicBezTo>
                <a:close/>
                <a:moveTo>
                  <a:pt x="33222" y="2104"/>
                </a:moveTo>
                <a:cubicBezTo>
                  <a:pt x="33213" y="2104"/>
                  <a:pt x="33205" y="2102"/>
                  <a:pt x="33198" y="2096"/>
                </a:cubicBezTo>
                <a:cubicBezTo>
                  <a:pt x="33186" y="2083"/>
                  <a:pt x="33186" y="2062"/>
                  <a:pt x="33198" y="2051"/>
                </a:cubicBezTo>
                <a:lnTo>
                  <a:pt x="33490" y="1759"/>
                </a:lnTo>
                <a:cubicBezTo>
                  <a:pt x="33503" y="1747"/>
                  <a:pt x="33524" y="1747"/>
                  <a:pt x="33535" y="1759"/>
                </a:cubicBezTo>
                <a:cubicBezTo>
                  <a:pt x="33547" y="1772"/>
                  <a:pt x="33547" y="1793"/>
                  <a:pt x="33535" y="1804"/>
                </a:cubicBezTo>
                <a:lnTo>
                  <a:pt x="33243" y="2096"/>
                </a:lnTo>
                <a:cubicBezTo>
                  <a:pt x="33239" y="2100"/>
                  <a:pt x="33230" y="2104"/>
                  <a:pt x="33222" y="2104"/>
                </a:cubicBezTo>
                <a:close/>
                <a:moveTo>
                  <a:pt x="32640" y="2104"/>
                </a:moveTo>
                <a:cubicBezTo>
                  <a:pt x="32631" y="2104"/>
                  <a:pt x="32623" y="2102"/>
                  <a:pt x="32617" y="2096"/>
                </a:cubicBezTo>
                <a:cubicBezTo>
                  <a:pt x="32604" y="2083"/>
                  <a:pt x="32604" y="2062"/>
                  <a:pt x="32617" y="2051"/>
                </a:cubicBezTo>
                <a:lnTo>
                  <a:pt x="32909" y="1759"/>
                </a:lnTo>
                <a:cubicBezTo>
                  <a:pt x="32921" y="1747"/>
                  <a:pt x="32942" y="1747"/>
                  <a:pt x="32953" y="1759"/>
                </a:cubicBezTo>
                <a:cubicBezTo>
                  <a:pt x="32966" y="1772"/>
                  <a:pt x="32966" y="1793"/>
                  <a:pt x="32953" y="1804"/>
                </a:cubicBezTo>
                <a:lnTo>
                  <a:pt x="32661" y="2096"/>
                </a:lnTo>
                <a:cubicBezTo>
                  <a:pt x="32657" y="2100"/>
                  <a:pt x="32648" y="2104"/>
                  <a:pt x="32640" y="2104"/>
                </a:cubicBezTo>
                <a:close/>
                <a:moveTo>
                  <a:pt x="32058" y="2104"/>
                </a:moveTo>
                <a:cubicBezTo>
                  <a:pt x="32050" y="2104"/>
                  <a:pt x="32041" y="2102"/>
                  <a:pt x="32035" y="2096"/>
                </a:cubicBezTo>
                <a:cubicBezTo>
                  <a:pt x="32022" y="2083"/>
                  <a:pt x="32022" y="2062"/>
                  <a:pt x="32035" y="2051"/>
                </a:cubicBezTo>
                <a:lnTo>
                  <a:pt x="32327" y="1759"/>
                </a:lnTo>
                <a:cubicBezTo>
                  <a:pt x="32339" y="1747"/>
                  <a:pt x="32361" y="1747"/>
                  <a:pt x="32371" y="1759"/>
                </a:cubicBezTo>
                <a:cubicBezTo>
                  <a:pt x="32384" y="1772"/>
                  <a:pt x="32384" y="1793"/>
                  <a:pt x="32371" y="1804"/>
                </a:cubicBezTo>
                <a:lnTo>
                  <a:pt x="32079" y="2096"/>
                </a:lnTo>
                <a:cubicBezTo>
                  <a:pt x="32075" y="2100"/>
                  <a:pt x="32067" y="2104"/>
                  <a:pt x="32058" y="2104"/>
                </a:cubicBezTo>
                <a:close/>
                <a:moveTo>
                  <a:pt x="30892" y="2104"/>
                </a:moveTo>
                <a:cubicBezTo>
                  <a:pt x="30884" y="2104"/>
                  <a:pt x="30875" y="2102"/>
                  <a:pt x="30869" y="2096"/>
                </a:cubicBezTo>
                <a:cubicBezTo>
                  <a:pt x="30856" y="2083"/>
                  <a:pt x="30856" y="2062"/>
                  <a:pt x="30869" y="2051"/>
                </a:cubicBezTo>
                <a:lnTo>
                  <a:pt x="31161" y="1759"/>
                </a:lnTo>
                <a:cubicBezTo>
                  <a:pt x="31174" y="1747"/>
                  <a:pt x="31195" y="1747"/>
                  <a:pt x="31205" y="1759"/>
                </a:cubicBezTo>
                <a:cubicBezTo>
                  <a:pt x="31218" y="1772"/>
                  <a:pt x="31218" y="1793"/>
                  <a:pt x="31205" y="1804"/>
                </a:cubicBezTo>
                <a:lnTo>
                  <a:pt x="30914" y="2096"/>
                </a:lnTo>
                <a:cubicBezTo>
                  <a:pt x="30909" y="2100"/>
                  <a:pt x="30901" y="2104"/>
                  <a:pt x="30892" y="2104"/>
                </a:cubicBezTo>
                <a:close/>
                <a:moveTo>
                  <a:pt x="29729" y="2104"/>
                </a:moveTo>
                <a:cubicBezTo>
                  <a:pt x="29720" y="2104"/>
                  <a:pt x="29712" y="2102"/>
                  <a:pt x="29706" y="2096"/>
                </a:cubicBezTo>
                <a:cubicBezTo>
                  <a:pt x="29693" y="2083"/>
                  <a:pt x="29693" y="2062"/>
                  <a:pt x="29706" y="2051"/>
                </a:cubicBezTo>
                <a:lnTo>
                  <a:pt x="29997" y="1759"/>
                </a:lnTo>
                <a:cubicBezTo>
                  <a:pt x="30010" y="1747"/>
                  <a:pt x="30031" y="1747"/>
                  <a:pt x="30042" y="1759"/>
                </a:cubicBezTo>
                <a:cubicBezTo>
                  <a:pt x="30055" y="1772"/>
                  <a:pt x="30055" y="1793"/>
                  <a:pt x="30042" y="1804"/>
                </a:cubicBezTo>
                <a:lnTo>
                  <a:pt x="29750" y="2096"/>
                </a:lnTo>
                <a:cubicBezTo>
                  <a:pt x="29746" y="2100"/>
                  <a:pt x="29737" y="2104"/>
                  <a:pt x="29729" y="2104"/>
                </a:cubicBezTo>
                <a:close/>
                <a:moveTo>
                  <a:pt x="28565" y="2104"/>
                </a:moveTo>
                <a:cubicBezTo>
                  <a:pt x="28557" y="2104"/>
                  <a:pt x="28548" y="2102"/>
                  <a:pt x="28542" y="2096"/>
                </a:cubicBezTo>
                <a:cubicBezTo>
                  <a:pt x="28529" y="2083"/>
                  <a:pt x="28529" y="2062"/>
                  <a:pt x="28542" y="2051"/>
                </a:cubicBezTo>
                <a:lnTo>
                  <a:pt x="28834" y="1759"/>
                </a:lnTo>
                <a:cubicBezTo>
                  <a:pt x="28847" y="1747"/>
                  <a:pt x="28868" y="1747"/>
                  <a:pt x="28878" y="1759"/>
                </a:cubicBezTo>
                <a:cubicBezTo>
                  <a:pt x="28891" y="1772"/>
                  <a:pt x="28891" y="1793"/>
                  <a:pt x="28878" y="1804"/>
                </a:cubicBezTo>
                <a:lnTo>
                  <a:pt x="28586" y="2096"/>
                </a:lnTo>
                <a:cubicBezTo>
                  <a:pt x="28580" y="2100"/>
                  <a:pt x="28572" y="2104"/>
                  <a:pt x="28565" y="2104"/>
                </a:cubicBezTo>
                <a:close/>
                <a:moveTo>
                  <a:pt x="27981" y="2104"/>
                </a:moveTo>
                <a:cubicBezTo>
                  <a:pt x="27973" y="2104"/>
                  <a:pt x="27964" y="2102"/>
                  <a:pt x="27958" y="2096"/>
                </a:cubicBezTo>
                <a:cubicBezTo>
                  <a:pt x="27945" y="2083"/>
                  <a:pt x="27945" y="2062"/>
                  <a:pt x="27958" y="2051"/>
                </a:cubicBezTo>
                <a:lnTo>
                  <a:pt x="28250" y="1759"/>
                </a:lnTo>
                <a:cubicBezTo>
                  <a:pt x="28263" y="1747"/>
                  <a:pt x="28284" y="1747"/>
                  <a:pt x="28294" y="1759"/>
                </a:cubicBezTo>
                <a:cubicBezTo>
                  <a:pt x="28307" y="1772"/>
                  <a:pt x="28307" y="1793"/>
                  <a:pt x="28294" y="1804"/>
                </a:cubicBezTo>
                <a:lnTo>
                  <a:pt x="28003" y="2096"/>
                </a:lnTo>
                <a:cubicBezTo>
                  <a:pt x="27998" y="2100"/>
                  <a:pt x="27990" y="2104"/>
                  <a:pt x="27981" y="2104"/>
                </a:cubicBezTo>
                <a:close/>
                <a:moveTo>
                  <a:pt x="27400" y="2104"/>
                </a:moveTo>
                <a:cubicBezTo>
                  <a:pt x="27391" y="2104"/>
                  <a:pt x="27383" y="2102"/>
                  <a:pt x="27376" y="2096"/>
                </a:cubicBezTo>
                <a:cubicBezTo>
                  <a:pt x="27364" y="2083"/>
                  <a:pt x="27364" y="2062"/>
                  <a:pt x="27376" y="2051"/>
                </a:cubicBezTo>
                <a:lnTo>
                  <a:pt x="27668" y="1759"/>
                </a:lnTo>
                <a:cubicBezTo>
                  <a:pt x="27681" y="1747"/>
                  <a:pt x="27702" y="1747"/>
                  <a:pt x="27713" y="1759"/>
                </a:cubicBezTo>
                <a:cubicBezTo>
                  <a:pt x="27725" y="1772"/>
                  <a:pt x="27725" y="1793"/>
                  <a:pt x="27713" y="1804"/>
                </a:cubicBezTo>
                <a:lnTo>
                  <a:pt x="27421" y="2096"/>
                </a:lnTo>
                <a:cubicBezTo>
                  <a:pt x="27417" y="2100"/>
                  <a:pt x="27408" y="2104"/>
                  <a:pt x="27400" y="2104"/>
                </a:cubicBezTo>
                <a:close/>
                <a:moveTo>
                  <a:pt x="26818" y="2104"/>
                </a:moveTo>
                <a:cubicBezTo>
                  <a:pt x="26809" y="2104"/>
                  <a:pt x="26801" y="2102"/>
                  <a:pt x="26795" y="2096"/>
                </a:cubicBezTo>
                <a:cubicBezTo>
                  <a:pt x="26782" y="2083"/>
                  <a:pt x="26782" y="2062"/>
                  <a:pt x="26795" y="2051"/>
                </a:cubicBezTo>
                <a:lnTo>
                  <a:pt x="27086" y="1759"/>
                </a:lnTo>
                <a:cubicBezTo>
                  <a:pt x="27099" y="1747"/>
                  <a:pt x="27120" y="1747"/>
                  <a:pt x="27131" y="1759"/>
                </a:cubicBezTo>
                <a:cubicBezTo>
                  <a:pt x="27144" y="1772"/>
                  <a:pt x="27144" y="1793"/>
                  <a:pt x="27131" y="1804"/>
                </a:cubicBezTo>
                <a:lnTo>
                  <a:pt x="26839" y="2096"/>
                </a:lnTo>
                <a:cubicBezTo>
                  <a:pt x="26835" y="2100"/>
                  <a:pt x="26826" y="2104"/>
                  <a:pt x="26818" y="2104"/>
                </a:cubicBezTo>
                <a:close/>
                <a:moveTo>
                  <a:pt x="26236" y="2104"/>
                </a:moveTo>
                <a:cubicBezTo>
                  <a:pt x="26228" y="2104"/>
                  <a:pt x="26219" y="2102"/>
                  <a:pt x="26213" y="2096"/>
                </a:cubicBezTo>
                <a:cubicBezTo>
                  <a:pt x="26200" y="2083"/>
                  <a:pt x="26200" y="2062"/>
                  <a:pt x="26213" y="2051"/>
                </a:cubicBezTo>
                <a:lnTo>
                  <a:pt x="26505" y="1759"/>
                </a:lnTo>
                <a:cubicBezTo>
                  <a:pt x="26517" y="1747"/>
                  <a:pt x="26539" y="1747"/>
                  <a:pt x="26549" y="1759"/>
                </a:cubicBezTo>
                <a:cubicBezTo>
                  <a:pt x="26562" y="1772"/>
                  <a:pt x="26562" y="1793"/>
                  <a:pt x="26549" y="1804"/>
                </a:cubicBezTo>
                <a:lnTo>
                  <a:pt x="26257" y="2096"/>
                </a:lnTo>
                <a:cubicBezTo>
                  <a:pt x="26251" y="2100"/>
                  <a:pt x="26244" y="2104"/>
                  <a:pt x="26236" y="2104"/>
                </a:cubicBezTo>
                <a:close/>
                <a:moveTo>
                  <a:pt x="25654" y="2104"/>
                </a:moveTo>
                <a:cubicBezTo>
                  <a:pt x="25646" y="2104"/>
                  <a:pt x="25637" y="2102"/>
                  <a:pt x="25631" y="2096"/>
                </a:cubicBezTo>
                <a:cubicBezTo>
                  <a:pt x="25618" y="2083"/>
                  <a:pt x="25618" y="2062"/>
                  <a:pt x="25631" y="2051"/>
                </a:cubicBezTo>
                <a:lnTo>
                  <a:pt x="25923" y="1759"/>
                </a:lnTo>
                <a:cubicBezTo>
                  <a:pt x="25936" y="1747"/>
                  <a:pt x="25957" y="1747"/>
                  <a:pt x="25967" y="1759"/>
                </a:cubicBezTo>
                <a:cubicBezTo>
                  <a:pt x="25980" y="1772"/>
                  <a:pt x="25980" y="1793"/>
                  <a:pt x="25967" y="1804"/>
                </a:cubicBezTo>
                <a:lnTo>
                  <a:pt x="25675" y="2096"/>
                </a:lnTo>
                <a:cubicBezTo>
                  <a:pt x="25669" y="2100"/>
                  <a:pt x="25661" y="2104"/>
                  <a:pt x="25654" y="2104"/>
                </a:cubicBezTo>
                <a:close/>
                <a:moveTo>
                  <a:pt x="24489" y="2104"/>
                </a:moveTo>
                <a:cubicBezTo>
                  <a:pt x="24480" y="2104"/>
                  <a:pt x="24472" y="2102"/>
                  <a:pt x="24465" y="2096"/>
                </a:cubicBezTo>
                <a:cubicBezTo>
                  <a:pt x="24453" y="2083"/>
                  <a:pt x="24453" y="2062"/>
                  <a:pt x="24465" y="2051"/>
                </a:cubicBezTo>
                <a:lnTo>
                  <a:pt x="24757" y="1759"/>
                </a:lnTo>
                <a:cubicBezTo>
                  <a:pt x="24770" y="1747"/>
                  <a:pt x="24791" y="1747"/>
                  <a:pt x="24802" y="1759"/>
                </a:cubicBezTo>
                <a:cubicBezTo>
                  <a:pt x="24814" y="1772"/>
                  <a:pt x="24814" y="1793"/>
                  <a:pt x="24802" y="1804"/>
                </a:cubicBezTo>
                <a:lnTo>
                  <a:pt x="24510" y="2096"/>
                </a:lnTo>
                <a:cubicBezTo>
                  <a:pt x="24505" y="2100"/>
                  <a:pt x="24497" y="2104"/>
                  <a:pt x="24489" y="2104"/>
                </a:cubicBezTo>
                <a:close/>
                <a:moveTo>
                  <a:pt x="23325" y="2104"/>
                </a:moveTo>
                <a:cubicBezTo>
                  <a:pt x="23317" y="2104"/>
                  <a:pt x="23308" y="2102"/>
                  <a:pt x="23302" y="2096"/>
                </a:cubicBezTo>
                <a:cubicBezTo>
                  <a:pt x="23289" y="2083"/>
                  <a:pt x="23289" y="2062"/>
                  <a:pt x="23302" y="2051"/>
                </a:cubicBezTo>
                <a:lnTo>
                  <a:pt x="23594" y="1759"/>
                </a:lnTo>
                <a:cubicBezTo>
                  <a:pt x="23606" y="1747"/>
                  <a:pt x="23628" y="1747"/>
                  <a:pt x="23638" y="1759"/>
                </a:cubicBezTo>
                <a:cubicBezTo>
                  <a:pt x="23651" y="1772"/>
                  <a:pt x="23651" y="1793"/>
                  <a:pt x="23638" y="1804"/>
                </a:cubicBezTo>
                <a:lnTo>
                  <a:pt x="23346" y="2096"/>
                </a:lnTo>
                <a:cubicBezTo>
                  <a:pt x="23340" y="2100"/>
                  <a:pt x="23333" y="2104"/>
                  <a:pt x="23325" y="2104"/>
                </a:cubicBezTo>
                <a:close/>
                <a:moveTo>
                  <a:pt x="22159" y="2104"/>
                </a:moveTo>
                <a:cubicBezTo>
                  <a:pt x="22151" y="2104"/>
                  <a:pt x="22142" y="2102"/>
                  <a:pt x="22136" y="2096"/>
                </a:cubicBezTo>
                <a:cubicBezTo>
                  <a:pt x="22123" y="2083"/>
                  <a:pt x="22123" y="2062"/>
                  <a:pt x="22136" y="2051"/>
                </a:cubicBezTo>
                <a:lnTo>
                  <a:pt x="22428" y="1759"/>
                </a:lnTo>
                <a:cubicBezTo>
                  <a:pt x="22441" y="1747"/>
                  <a:pt x="22462" y="1747"/>
                  <a:pt x="22472" y="1759"/>
                </a:cubicBezTo>
                <a:cubicBezTo>
                  <a:pt x="22485" y="1772"/>
                  <a:pt x="22485" y="1793"/>
                  <a:pt x="22472" y="1804"/>
                </a:cubicBezTo>
                <a:lnTo>
                  <a:pt x="22180" y="2096"/>
                </a:lnTo>
                <a:cubicBezTo>
                  <a:pt x="22176" y="2100"/>
                  <a:pt x="22168" y="2104"/>
                  <a:pt x="22159" y="2104"/>
                </a:cubicBezTo>
                <a:close/>
                <a:moveTo>
                  <a:pt x="21578" y="2104"/>
                </a:moveTo>
                <a:cubicBezTo>
                  <a:pt x="21569" y="2104"/>
                  <a:pt x="21561" y="2102"/>
                  <a:pt x="21554" y="2096"/>
                </a:cubicBezTo>
                <a:cubicBezTo>
                  <a:pt x="21542" y="2083"/>
                  <a:pt x="21542" y="2062"/>
                  <a:pt x="21554" y="2051"/>
                </a:cubicBezTo>
                <a:lnTo>
                  <a:pt x="21846" y="1759"/>
                </a:lnTo>
                <a:cubicBezTo>
                  <a:pt x="21859" y="1747"/>
                  <a:pt x="21880" y="1747"/>
                  <a:pt x="21891" y="1759"/>
                </a:cubicBezTo>
                <a:cubicBezTo>
                  <a:pt x="21903" y="1772"/>
                  <a:pt x="21903" y="1793"/>
                  <a:pt x="21891" y="1804"/>
                </a:cubicBezTo>
                <a:lnTo>
                  <a:pt x="21599" y="2096"/>
                </a:lnTo>
                <a:cubicBezTo>
                  <a:pt x="21594" y="2100"/>
                  <a:pt x="21586" y="2104"/>
                  <a:pt x="21578" y="2104"/>
                </a:cubicBezTo>
                <a:close/>
                <a:moveTo>
                  <a:pt x="20996" y="2104"/>
                </a:moveTo>
                <a:cubicBezTo>
                  <a:pt x="20987" y="2104"/>
                  <a:pt x="20979" y="2102"/>
                  <a:pt x="20972" y="2096"/>
                </a:cubicBezTo>
                <a:cubicBezTo>
                  <a:pt x="20960" y="2083"/>
                  <a:pt x="20960" y="2062"/>
                  <a:pt x="20972" y="2051"/>
                </a:cubicBezTo>
                <a:lnTo>
                  <a:pt x="21264" y="1759"/>
                </a:lnTo>
                <a:cubicBezTo>
                  <a:pt x="21277" y="1747"/>
                  <a:pt x="21298" y="1747"/>
                  <a:pt x="21309" y="1759"/>
                </a:cubicBezTo>
                <a:cubicBezTo>
                  <a:pt x="21322" y="1772"/>
                  <a:pt x="21322" y="1793"/>
                  <a:pt x="21309" y="1804"/>
                </a:cubicBezTo>
                <a:lnTo>
                  <a:pt x="21017" y="2096"/>
                </a:lnTo>
                <a:cubicBezTo>
                  <a:pt x="21013" y="2100"/>
                  <a:pt x="21004" y="2104"/>
                  <a:pt x="20996" y="2104"/>
                </a:cubicBezTo>
                <a:close/>
                <a:moveTo>
                  <a:pt x="20414" y="2104"/>
                </a:moveTo>
                <a:cubicBezTo>
                  <a:pt x="20406" y="2104"/>
                  <a:pt x="20397" y="2102"/>
                  <a:pt x="20391" y="2096"/>
                </a:cubicBezTo>
                <a:cubicBezTo>
                  <a:pt x="20378" y="2083"/>
                  <a:pt x="20378" y="2062"/>
                  <a:pt x="20391" y="2051"/>
                </a:cubicBezTo>
                <a:lnTo>
                  <a:pt x="20683" y="1759"/>
                </a:lnTo>
                <a:cubicBezTo>
                  <a:pt x="20695" y="1747"/>
                  <a:pt x="20717" y="1747"/>
                  <a:pt x="20727" y="1759"/>
                </a:cubicBezTo>
                <a:cubicBezTo>
                  <a:pt x="20740" y="1772"/>
                  <a:pt x="20740" y="1793"/>
                  <a:pt x="20727" y="1804"/>
                </a:cubicBezTo>
                <a:lnTo>
                  <a:pt x="20435" y="2096"/>
                </a:lnTo>
                <a:cubicBezTo>
                  <a:pt x="20429" y="2100"/>
                  <a:pt x="20420" y="2104"/>
                  <a:pt x="20414" y="2104"/>
                </a:cubicBezTo>
                <a:close/>
                <a:moveTo>
                  <a:pt x="19830" y="2104"/>
                </a:moveTo>
                <a:cubicBezTo>
                  <a:pt x="19822" y="2104"/>
                  <a:pt x="19813" y="2102"/>
                  <a:pt x="19807" y="2096"/>
                </a:cubicBezTo>
                <a:cubicBezTo>
                  <a:pt x="19794" y="2083"/>
                  <a:pt x="19794" y="2062"/>
                  <a:pt x="19807" y="2051"/>
                </a:cubicBezTo>
                <a:lnTo>
                  <a:pt x="20099" y="1759"/>
                </a:lnTo>
                <a:cubicBezTo>
                  <a:pt x="20111" y="1747"/>
                  <a:pt x="20133" y="1747"/>
                  <a:pt x="20143" y="1759"/>
                </a:cubicBezTo>
                <a:cubicBezTo>
                  <a:pt x="20156" y="1772"/>
                  <a:pt x="20156" y="1793"/>
                  <a:pt x="20143" y="1804"/>
                </a:cubicBezTo>
                <a:lnTo>
                  <a:pt x="19851" y="2096"/>
                </a:lnTo>
                <a:cubicBezTo>
                  <a:pt x="19847" y="2100"/>
                  <a:pt x="19839" y="2104"/>
                  <a:pt x="19830" y="2104"/>
                </a:cubicBezTo>
                <a:close/>
                <a:moveTo>
                  <a:pt x="19248" y="2104"/>
                </a:moveTo>
                <a:cubicBezTo>
                  <a:pt x="19240" y="2104"/>
                  <a:pt x="19231" y="2102"/>
                  <a:pt x="19225" y="2096"/>
                </a:cubicBezTo>
                <a:cubicBezTo>
                  <a:pt x="19212" y="2083"/>
                  <a:pt x="19212" y="2062"/>
                  <a:pt x="19225" y="2051"/>
                </a:cubicBezTo>
                <a:lnTo>
                  <a:pt x="19517" y="1759"/>
                </a:lnTo>
                <a:cubicBezTo>
                  <a:pt x="19530" y="1747"/>
                  <a:pt x="19551" y="1747"/>
                  <a:pt x="19561" y="1759"/>
                </a:cubicBezTo>
                <a:cubicBezTo>
                  <a:pt x="19574" y="1772"/>
                  <a:pt x="19574" y="1793"/>
                  <a:pt x="19561" y="1804"/>
                </a:cubicBezTo>
                <a:lnTo>
                  <a:pt x="19269" y="2096"/>
                </a:lnTo>
                <a:cubicBezTo>
                  <a:pt x="19265" y="2100"/>
                  <a:pt x="19257" y="2104"/>
                  <a:pt x="19248" y="2104"/>
                </a:cubicBezTo>
                <a:close/>
                <a:moveTo>
                  <a:pt x="18086" y="2104"/>
                </a:moveTo>
                <a:cubicBezTo>
                  <a:pt x="18077" y="2104"/>
                  <a:pt x="18069" y="2102"/>
                  <a:pt x="18062" y="2096"/>
                </a:cubicBezTo>
                <a:cubicBezTo>
                  <a:pt x="18050" y="2083"/>
                  <a:pt x="18050" y="2062"/>
                  <a:pt x="18062" y="2051"/>
                </a:cubicBezTo>
                <a:lnTo>
                  <a:pt x="18354" y="1759"/>
                </a:lnTo>
                <a:cubicBezTo>
                  <a:pt x="18367" y="1747"/>
                  <a:pt x="18388" y="1747"/>
                  <a:pt x="18399" y="1759"/>
                </a:cubicBezTo>
                <a:cubicBezTo>
                  <a:pt x="18412" y="1772"/>
                  <a:pt x="18412" y="1793"/>
                  <a:pt x="18399" y="1804"/>
                </a:cubicBezTo>
                <a:lnTo>
                  <a:pt x="18107" y="2096"/>
                </a:lnTo>
                <a:cubicBezTo>
                  <a:pt x="18101" y="2100"/>
                  <a:pt x="18094" y="2104"/>
                  <a:pt x="18086" y="2104"/>
                </a:cubicBezTo>
                <a:close/>
                <a:moveTo>
                  <a:pt x="17502" y="2104"/>
                </a:moveTo>
                <a:cubicBezTo>
                  <a:pt x="17493" y="2104"/>
                  <a:pt x="17485" y="2102"/>
                  <a:pt x="17479" y="2096"/>
                </a:cubicBezTo>
                <a:cubicBezTo>
                  <a:pt x="17466" y="2083"/>
                  <a:pt x="17466" y="2062"/>
                  <a:pt x="17479" y="2051"/>
                </a:cubicBezTo>
                <a:lnTo>
                  <a:pt x="17771" y="1759"/>
                </a:lnTo>
                <a:cubicBezTo>
                  <a:pt x="17783" y="1747"/>
                  <a:pt x="17804" y="1747"/>
                  <a:pt x="17815" y="1759"/>
                </a:cubicBezTo>
                <a:cubicBezTo>
                  <a:pt x="17828" y="1772"/>
                  <a:pt x="17828" y="1793"/>
                  <a:pt x="17815" y="1804"/>
                </a:cubicBezTo>
                <a:lnTo>
                  <a:pt x="17523" y="2096"/>
                </a:lnTo>
                <a:cubicBezTo>
                  <a:pt x="17519" y="2100"/>
                  <a:pt x="17510" y="2104"/>
                  <a:pt x="17502" y="2104"/>
                </a:cubicBezTo>
                <a:close/>
                <a:moveTo>
                  <a:pt x="16920" y="2104"/>
                </a:moveTo>
                <a:cubicBezTo>
                  <a:pt x="16912" y="2104"/>
                  <a:pt x="16903" y="2102"/>
                  <a:pt x="16897" y="2096"/>
                </a:cubicBezTo>
                <a:cubicBezTo>
                  <a:pt x="16884" y="2083"/>
                  <a:pt x="16884" y="2062"/>
                  <a:pt x="16897" y="2051"/>
                </a:cubicBezTo>
                <a:lnTo>
                  <a:pt x="17189" y="1759"/>
                </a:lnTo>
                <a:cubicBezTo>
                  <a:pt x="17201" y="1747"/>
                  <a:pt x="17223" y="1747"/>
                  <a:pt x="17233" y="1759"/>
                </a:cubicBezTo>
                <a:cubicBezTo>
                  <a:pt x="17246" y="1772"/>
                  <a:pt x="17246" y="1793"/>
                  <a:pt x="17233" y="1804"/>
                </a:cubicBezTo>
                <a:lnTo>
                  <a:pt x="16941" y="2096"/>
                </a:lnTo>
                <a:cubicBezTo>
                  <a:pt x="16937" y="2100"/>
                  <a:pt x="16929" y="2104"/>
                  <a:pt x="16920" y="2104"/>
                </a:cubicBezTo>
                <a:close/>
                <a:moveTo>
                  <a:pt x="16338" y="2104"/>
                </a:moveTo>
                <a:cubicBezTo>
                  <a:pt x="16330" y="2104"/>
                  <a:pt x="16321" y="2102"/>
                  <a:pt x="16315" y="2096"/>
                </a:cubicBezTo>
                <a:cubicBezTo>
                  <a:pt x="16302" y="2083"/>
                  <a:pt x="16302" y="2062"/>
                  <a:pt x="16315" y="2051"/>
                </a:cubicBezTo>
                <a:lnTo>
                  <a:pt x="16607" y="1759"/>
                </a:lnTo>
                <a:cubicBezTo>
                  <a:pt x="16620" y="1747"/>
                  <a:pt x="16641" y="1747"/>
                  <a:pt x="16651" y="1759"/>
                </a:cubicBezTo>
                <a:cubicBezTo>
                  <a:pt x="16664" y="1772"/>
                  <a:pt x="16664" y="1793"/>
                  <a:pt x="16651" y="1804"/>
                </a:cubicBezTo>
                <a:lnTo>
                  <a:pt x="16359" y="2096"/>
                </a:lnTo>
                <a:cubicBezTo>
                  <a:pt x="16355" y="2100"/>
                  <a:pt x="16347" y="2104"/>
                  <a:pt x="16338" y="2104"/>
                </a:cubicBezTo>
                <a:close/>
                <a:moveTo>
                  <a:pt x="12262" y="2104"/>
                </a:moveTo>
                <a:cubicBezTo>
                  <a:pt x="12253" y="2104"/>
                  <a:pt x="12245" y="2102"/>
                  <a:pt x="12238" y="2096"/>
                </a:cubicBezTo>
                <a:cubicBezTo>
                  <a:pt x="12226" y="2083"/>
                  <a:pt x="12226" y="2062"/>
                  <a:pt x="12238" y="2051"/>
                </a:cubicBezTo>
                <a:lnTo>
                  <a:pt x="12530" y="1759"/>
                </a:lnTo>
                <a:cubicBezTo>
                  <a:pt x="12543" y="1747"/>
                  <a:pt x="12564" y="1747"/>
                  <a:pt x="12575" y="1759"/>
                </a:cubicBezTo>
                <a:cubicBezTo>
                  <a:pt x="12587" y="1772"/>
                  <a:pt x="12587" y="1793"/>
                  <a:pt x="12575" y="1804"/>
                </a:cubicBezTo>
                <a:lnTo>
                  <a:pt x="12283" y="2096"/>
                </a:lnTo>
                <a:cubicBezTo>
                  <a:pt x="12279" y="2100"/>
                  <a:pt x="12270" y="2104"/>
                  <a:pt x="12262" y="2104"/>
                </a:cubicBezTo>
                <a:close/>
                <a:moveTo>
                  <a:pt x="11680" y="2104"/>
                </a:moveTo>
                <a:cubicBezTo>
                  <a:pt x="11671" y="2104"/>
                  <a:pt x="11663" y="2102"/>
                  <a:pt x="11657" y="2096"/>
                </a:cubicBezTo>
                <a:cubicBezTo>
                  <a:pt x="11644" y="2083"/>
                  <a:pt x="11644" y="2062"/>
                  <a:pt x="11657" y="2051"/>
                </a:cubicBezTo>
                <a:lnTo>
                  <a:pt x="11948" y="1759"/>
                </a:lnTo>
                <a:cubicBezTo>
                  <a:pt x="11961" y="1747"/>
                  <a:pt x="11982" y="1747"/>
                  <a:pt x="11993" y="1759"/>
                </a:cubicBezTo>
                <a:cubicBezTo>
                  <a:pt x="12006" y="1772"/>
                  <a:pt x="12006" y="1793"/>
                  <a:pt x="11993" y="1804"/>
                </a:cubicBezTo>
                <a:lnTo>
                  <a:pt x="11701" y="2096"/>
                </a:lnTo>
                <a:cubicBezTo>
                  <a:pt x="11697" y="2100"/>
                  <a:pt x="11688" y="2104"/>
                  <a:pt x="11680" y="2104"/>
                </a:cubicBezTo>
                <a:close/>
                <a:moveTo>
                  <a:pt x="11098" y="2104"/>
                </a:moveTo>
                <a:cubicBezTo>
                  <a:pt x="11090" y="2104"/>
                  <a:pt x="11081" y="2102"/>
                  <a:pt x="11075" y="2096"/>
                </a:cubicBezTo>
                <a:cubicBezTo>
                  <a:pt x="11062" y="2083"/>
                  <a:pt x="11062" y="2062"/>
                  <a:pt x="11075" y="2051"/>
                </a:cubicBezTo>
                <a:lnTo>
                  <a:pt x="11367" y="1759"/>
                </a:lnTo>
                <a:cubicBezTo>
                  <a:pt x="11379" y="1747"/>
                  <a:pt x="11401" y="1747"/>
                  <a:pt x="11411" y="1759"/>
                </a:cubicBezTo>
                <a:cubicBezTo>
                  <a:pt x="11424" y="1772"/>
                  <a:pt x="11424" y="1793"/>
                  <a:pt x="11411" y="1804"/>
                </a:cubicBezTo>
                <a:lnTo>
                  <a:pt x="11119" y="2096"/>
                </a:lnTo>
                <a:cubicBezTo>
                  <a:pt x="11115" y="2100"/>
                  <a:pt x="11106" y="2104"/>
                  <a:pt x="11098" y="2104"/>
                </a:cubicBezTo>
                <a:close/>
                <a:moveTo>
                  <a:pt x="10516" y="2104"/>
                </a:moveTo>
                <a:cubicBezTo>
                  <a:pt x="10508" y="2104"/>
                  <a:pt x="10499" y="2102"/>
                  <a:pt x="10493" y="2096"/>
                </a:cubicBezTo>
                <a:cubicBezTo>
                  <a:pt x="10480" y="2083"/>
                  <a:pt x="10480" y="2062"/>
                  <a:pt x="10493" y="2051"/>
                </a:cubicBezTo>
                <a:lnTo>
                  <a:pt x="10785" y="1759"/>
                </a:lnTo>
                <a:cubicBezTo>
                  <a:pt x="10798" y="1747"/>
                  <a:pt x="10819" y="1747"/>
                  <a:pt x="10829" y="1759"/>
                </a:cubicBezTo>
                <a:cubicBezTo>
                  <a:pt x="10842" y="1772"/>
                  <a:pt x="10842" y="1793"/>
                  <a:pt x="10829" y="1804"/>
                </a:cubicBezTo>
                <a:lnTo>
                  <a:pt x="10537" y="2096"/>
                </a:lnTo>
                <a:cubicBezTo>
                  <a:pt x="10533" y="2100"/>
                  <a:pt x="10525" y="2104"/>
                  <a:pt x="10516" y="2104"/>
                </a:cubicBezTo>
                <a:close/>
                <a:moveTo>
                  <a:pt x="9934" y="2104"/>
                </a:moveTo>
                <a:cubicBezTo>
                  <a:pt x="9926" y="2104"/>
                  <a:pt x="9918" y="2102"/>
                  <a:pt x="9911" y="2096"/>
                </a:cubicBezTo>
                <a:cubicBezTo>
                  <a:pt x="9899" y="2083"/>
                  <a:pt x="9899" y="2062"/>
                  <a:pt x="9911" y="2051"/>
                </a:cubicBezTo>
                <a:lnTo>
                  <a:pt x="10203" y="1759"/>
                </a:lnTo>
                <a:cubicBezTo>
                  <a:pt x="10216" y="1747"/>
                  <a:pt x="10237" y="1747"/>
                  <a:pt x="10248" y="1759"/>
                </a:cubicBezTo>
                <a:cubicBezTo>
                  <a:pt x="10260" y="1772"/>
                  <a:pt x="10260" y="1793"/>
                  <a:pt x="10248" y="1804"/>
                </a:cubicBezTo>
                <a:lnTo>
                  <a:pt x="9956" y="2096"/>
                </a:lnTo>
                <a:cubicBezTo>
                  <a:pt x="9949" y="2100"/>
                  <a:pt x="9941" y="2104"/>
                  <a:pt x="9934" y="2104"/>
                </a:cubicBezTo>
                <a:close/>
                <a:moveTo>
                  <a:pt x="5858" y="2104"/>
                </a:moveTo>
                <a:cubicBezTo>
                  <a:pt x="5849" y="2104"/>
                  <a:pt x="5841" y="2102"/>
                  <a:pt x="5835" y="2096"/>
                </a:cubicBezTo>
                <a:cubicBezTo>
                  <a:pt x="5822" y="2083"/>
                  <a:pt x="5822" y="2062"/>
                  <a:pt x="5835" y="2051"/>
                </a:cubicBezTo>
                <a:lnTo>
                  <a:pt x="6126" y="1759"/>
                </a:lnTo>
                <a:cubicBezTo>
                  <a:pt x="6139" y="1747"/>
                  <a:pt x="6160" y="1747"/>
                  <a:pt x="6171" y="1759"/>
                </a:cubicBezTo>
                <a:cubicBezTo>
                  <a:pt x="6184" y="1772"/>
                  <a:pt x="6184" y="1793"/>
                  <a:pt x="6171" y="1804"/>
                </a:cubicBezTo>
                <a:lnTo>
                  <a:pt x="5879" y="2096"/>
                </a:lnTo>
                <a:cubicBezTo>
                  <a:pt x="5875" y="2100"/>
                  <a:pt x="5866" y="2104"/>
                  <a:pt x="5858" y="2104"/>
                </a:cubicBezTo>
                <a:close/>
                <a:moveTo>
                  <a:pt x="5276" y="2104"/>
                </a:moveTo>
                <a:cubicBezTo>
                  <a:pt x="5268" y="2104"/>
                  <a:pt x="5259" y="2102"/>
                  <a:pt x="5253" y="2096"/>
                </a:cubicBezTo>
                <a:cubicBezTo>
                  <a:pt x="5240" y="2083"/>
                  <a:pt x="5240" y="2062"/>
                  <a:pt x="5253" y="2051"/>
                </a:cubicBezTo>
                <a:lnTo>
                  <a:pt x="5545" y="1759"/>
                </a:lnTo>
                <a:cubicBezTo>
                  <a:pt x="5557" y="1747"/>
                  <a:pt x="5579" y="1747"/>
                  <a:pt x="5589" y="1759"/>
                </a:cubicBezTo>
                <a:cubicBezTo>
                  <a:pt x="5602" y="1772"/>
                  <a:pt x="5602" y="1793"/>
                  <a:pt x="5589" y="1804"/>
                </a:cubicBezTo>
                <a:lnTo>
                  <a:pt x="5297" y="2096"/>
                </a:lnTo>
                <a:cubicBezTo>
                  <a:pt x="5293" y="2100"/>
                  <a:pt x="5284" y="2104"/>
                  <a:pt x="5276" y="2104"/>
                </a:cubicBezTo>
                <a:close/>
                <a:moveTo>
                  <a:pt x="4694" y="2104"/>
                </a:moveTo>
                <a:cubicBezTo>
                  <a:pt x="4686" y="2104"/>
                  <a:pt x="4677" y="2102"/>
                  <a:pt x="4671" y="2096"/>
                </a:cubicBezTo>
                <a:cubicBezTo>
                  <a:pt x="4658" y="2083"/>
                  <a:pt x="4658" y="2062"/>
                  <a:pt x="4671" y="2051"/>
                </a:cubicBezTo>
                <a:lnTo>
                  <a:pt x="4963" y="1759"/>
                </a:lnTo>
                <a:cubicBezTo>
                  <a:pt x="4976" y="1747"/>
                  <a:pt x="4997" y="1747"/>
                  <a:pt x="5007" y="1759"/>
                </a:cubicBezTo>
                <a:cubicBezTo>
                  <a:pt x="5020" y="1772"/>
                  <a:pt x="5020" y="1793"/>
                  <a:pt x="5007" y="1804"/>
                </a:cubicBezTo>
                <a:lnTo>
                  <a:pt x="4715" y="2096"/>
                </a:lnTo>
                <a:cubicBezTo>
                  <a:pt x="4709" y="2100"/>
                  <a:pt x="4703" y="2104"/>
                  <a:pt x="4694" y="2104"/>
                </a:cubicBezTo>
                <a:close/>
                <a:moveTo>
                  <a:pt x="4110" y="2104"/>
                </a:moveTo>
                <a:cubicBezTo>
                  <a:pt x="4102" y="2104"/>
                  <a:pt x="4093" y="2102"/>
                  <a:pt x="4087" y="2096"/>
                </a:cubicBezTo>
                <a:cubicBezTo>
                  <a:pt x="4074" y="2083"/>
                  <a:pt x="4074" y="2062"/>
                  <a:pt x="4087" y="2051"/>
                </a:cubicBezTo>
                <a:lnTo>
                  <a:pt x="4379" y="1759"/>
                </a:lnTo>
                <a:cubicBezTo>
                  <a:pt x="4392" y="1747"/>
                  <a:pt x="4413" y="1747"/>
                  <a:pt x="4423" y="1759"/>
                </a:cubicBezTo>
                <a:cubicBezTo>
                  <a:pt x="4436" y="1772"/>
                  <a:pt x="4436" y="1793"/>
                  <a:pt x="4423" y="1804"/>
                </a:cubicBezTo>
                <a:lnTo>
                  <a:pt x="4131" y="2096"/>
                </a:lnTo>
                <a:cubicBezTo>
                  <a:pt x="4127" y="2100"/>
                  <a:pt x="4119" y="2104"/>
                  <a:pt x="4110" y="2104"/>
                </a:cubicBezTo>
                <a:close/>
                <a:moveTo>
                  <a:pt x="3529" y="2104"/>
                </a:moveTo>
                <a:cubicBezTo>
                  <a:pt x="3520" y="2104"/>
                  <a:pt x="3512" y="2102"/>
                  <a:pt x="3505" y="2096"/>
                </a:cubicBezTo>
                <a:cubicBezTo>
                  <a:pt x="3493" y="2083"/>
                  <a:pt x="3493" y="2062"/>
                  <a:pt x="3505" y="2051"/>
                </a:cubicBezTo>
                <a:lnTo>
                  <a:pt x="3797" y="1759"/>
                </a:lnTo>
                <a:cubicBezTo>
                  <a:pt x="3810" y="1747"/>
                  <a:pt x="3831" y="1747"/>
                  <a:pt x="3842" y="1759"/>
                </a:cubicBezTo>
                <a:cubicBezTo>
                  <a:pt x="3854" y="1772"/>
                  <a:pt x="3854" y="1793"/>
                  <a:pt x="3842" y="1804"/>
                </a:cubicBezTo>
                <a:lnTo>
                  <a:pt x="3550" y="2096"/>
                </a:lnTo>
                <a:cubicBezTo>
                  <a:pt x="3545" y="2100"/>
                  <a:pt x="3537" y="2104"/>
                  <a:pt x="3529" y="2104"/>
                </a:cubicBezTo>
                <a:close/>
                <a:moveTo>
                  <a:pt x="1783" y="2104"/>
                </a:moveTo>
                <a:cubicBezTo>
                  <a:pt x="1775" y="2104"/>
                  <a:pt x="1766" y="2102"/>
                  <a:pt x="1760" y="2096"/>
                </a:cubicBezTo>
                <a:cubicBezTo>
                  <a:pt x="1747" y="2083"/>
                  <a:pt x="1747" y="2062"/>
                  <a:pt x="1760" y="2051"/>
                </a:cubicBezTo>
                <a:lnTo>
                  <a:pt x="2052" y="1759"/>
                </a:lnTo>
                <a:cubicBezTo>
                  <a:pt x="2065" y="1747"/>
                  <a:pt x="2086" y="1747"/>
                  <a:pt x="2096" y="1759"/>
                </a:cubicBezTo>
                <a:cubicBezTo>
                  <a:pt x="2109" y="1772"/>
                  <a:pt x="2109" y="1793"/>
                  <a:pt x="2096" y="1804"/>
                </a:cubicBezTo>
                <a:lnTo>
                  <a:pt x="1804" y="2096"/>
                </a:lnTo>
                <a:cubicBezTo>
                  <a:pt x="1798" y="2100"/>
                  <a:pt x="1790" y="2104"/>
                  <a:pt x="1783" y="2104"/>
                </a:cubicBezTo>
                <a:close/>
                <a:moveTo>
                  <a:pt x="1199" y="2104"/>
                </a:moveTo>
                <a:cubicBezTo>
                  <a:pt x="1191" y="2104"/>
                  <a:pt x="1182" y="2102"/>
                  <a:pt x="1176" y="2096"/>
                </a:cubicBezTo>
                <a:cubicBezTo>
                  <a:pt x="1163" y="2083"/>
                  <a:pt x="1163" y="2062"/>
                  <a:pt x="1176" y="2051"/>
                </a:cubicBezTo>
                <a:lnTo>
                  <a:pt x="1468" y="1759"/>
                </a:lnTo>
                <a:cubicBezTo>
                  <a:pt x="1481" y="1747"/>
                  <a:pt x="1502" y="1747"/>
                  <a:pt x="1512" y="1759"/>
                </a:cubicBezTo>
                <a:cubicBezTo>
                  <a:pt x="1525" y="1772"/>
                  <a:pt x="1525" y="1793"/>
                  <a:pt x="1512" y="1804"/>
                </a:cubicBezTo>
                <a:lnTo>
                  <a:pt x="1220" y="2096"/>
                </a:lnTo>
                <a:cubicBezTo>
                  <a:pt x="1216" y="2100"/>
                  <a:pt x="1208" y="2104"/>
                  <a:pt x="1199" y="2104"/>
                </a:cubicBezTo>
                <a:close/>
                <a:moveTo>
                  <a:pt x="618" y="2104"/>
                </a:moveTo>
                <a:cubicBezTo>
                  <a:pt x="609" y="2104"/>
                  <a:pt x="601" y="2102"/>
                  <a:pt x="594" y="2096"/>
                </a:cubicBezTo>
                <a:cubicBezTo>
                  <a:pt x="582" y="2083"/>
                  <a:pt x="582" y="2062"/>
                  <a:pt x="594" y="2051"/>
                </a:cubicBezTo>
                <a:lnTo>
                  <a:pt x="886" y="1759"/>
                </a:lnTo>
                <a:cubicBezTo>
                  <a:pt x="899" y="1747"/>
                  <a:pt x="920" y="1747"/>
                  <a:pt x="931" y="1759"/>
                </a:cubicBezTo>
                <a:cubicBezTo>
                  <a:pt x="943" y="1772"/>
                  <a:pt x="943" y="1793"/>
                  <a:pt x="931" y="1804"/>
                </a:cubicBezTo>
                <a:lnTo>
                  <a:pt x="639" y="2096"/>
                </a:lnTo>
                <a:cubicBezTo>
                  <a:pt x="634" y="2100"/>
                  <a:pt x="626" y="2104"/>
                  <a:pt x="618" y="2104"/>
                </a:cubicBezTo>
                <a:close/>
                <a:moveTo>
                  <a:pt x="36717" y="2104"/>
                </a:moveTo>
                <a:cubicBezTo>
                  <a:pt x="36708" y="2104"/>
                  <a:pt x="36700" y="2102"/>
                  <a:pt x="36693" y="2096"/>
                </a:cubicBezTo>
                <a:cubicBezTo>
                  <a:pt x="36681" y="2083"/>
                  <a:pt x="36681" y="2062"/>
                  <a:pt x="36693" y="2051"/>
                </a:cubicBezTo>
                <a:lnTo>
                  <a:pt x="36985" y="1759"/>
                </a:lnTo>
                <a:cubicBezTo>
                  <a:pt x="36998" y="1747"/>
                  <a:pt x="37019" y="1747"/>
                  <a:pt x="37030" y="1759"/>
                </a:cubicBezTo>
                <a:cubicBezTo>
                  <a:pt x="37042" y="1772"/>
                  <a:pt x="37042" y="1793"/>
                  <a:pt x="37030" y="1804"/>
                </a:cubicBezTo>
                <a:lnTo>
                  <a:pt x="36738" y="2096"/>
                </a:lnTo>
                <a:cubicBezTo>
                  <a:pt x="36731" y="2100"/>
                  <a:pt x="36725" y="2104"/>
                  <a:pt x="36717" y="2104"/>
                </a:cubicBezTo>
                <a:close/>
                <a:moveTo>
                  <a:pt x="35551" y="2104"/>
                </a:moveTo>
                <a:cubicBezTo>
                  <a:pt x="35542" y="2104"/>
                  <a:pt x="35534" y="2102"/>
                  <a:pt x="35528" y="2096"/>
                </a:cubicBezTo>
                <a:cubicBezTo>
                  <a:pt x="35515" y="2083"/>
                  <a:pt x="35515" y="2062"/>
                  <a:pt x="35528" y="2051"/>
                </a:cubicBezTo>
                <a:lnTo>
                  <a:pt x="35820" y="1759"/>
                </a:lnTo>
                <a:cubicBezTo>
                  <a:pt x="35832" y="1747"/>
                  <a:pt x="35853" y="1747"/>
                  <a:pt x="35864" y="1759"/>
                </a:cubicBezTo>
                <a:cubicBezTo>
                  <a:pt x="35877" y="1772"/>
                  <a:pt x="35877" y="1793"/>
                  <a:pt x="35864" y="1804"/>
                </a:cubicBezTo>
                <a:lnTo>
                  <a:pt x="35572" y="2096"/>
                </a:lnTo>
                <a:cubicBezTo>
                  <a:pt x="35568" y="2100"/>
                  <a:pt x="35559" y="2104"/>
                  <a:pt x="35551" y="2104"/>
                </a:cubicBezTo>
                <a:close/>
                <a:moveTo>
                  <a:pt x="31476" y="2104"/>
                </a:moveTo>
                <a:cubicBezTo>
                  <a:pt x="31468" y="2104"/>
                  <a:pt x="31459" y="2102"/>
                  <a:pt x="31453" y="2096"/>
                </a:cubicBezTo>
                <a:cubicBezTo>
                  <a:pt x="31440" y="2083"/>
                  <a:pt x="31440" y="2062"/>
                  <a:pt x="31453" y="2051"/>
                </a:cubicBezTo>
                <a:lnTo>
                  <a:pt x="31745" y="1759"/>
                </a:lnTo>
                <a:cubicBezTo>
                  <a:pt x="31758" y="1747"/>
                  <a:pt x="31779" y="1747"/>
                  <a:pt x="31789" y="1759"/>
                </a:cubicBezTo>
                <a:cubicBezTo>
                  <a:pt x="31802" y="1772"/>
                  <a:pt x="31802" y="1793"/>
                  <a:pt x="31789" y="1804"/>
                </a:cubicBezTo>
                <a:lnTo>
                  <a:pt x="31497" y="2096"/>
                </a:lnTo>
                <a:cubicBezTo>
                  <a:pt x="31491" y="2100"/>
                  <a:pt x="31485" y="2104"/>
                  <a:pt x="31476" y="2104"/>
                </a:cubicBezTo>
                <a:close/>
                <a:moveTo>
                  <a:pt x="30311" y="2104"/>
                </a:moveTo>
                <a:cubicBezTo>
                  <a:pt x="30302" y="2104"/>
                  <a:pt x="30294" y="2102"/>
                  <a:pt x="30287" y="2096"/>
                </a:cubicBezTo>
                <a:cubicBezTo>
                  <a:pt x="30275" y="2083"/>
                  <a:pt x="30275" y="2062"/>
                  <a:pt x="30287" y="2051"/>
                </a:cubicBezTo>
                <a:lnTo>
                  <a:pt x="30579" y="1759"/>
                </a:lnTo>
                <a:cubicBezTo>
                  <a:pt x="30592" y="1747"/>
                  <a:pt x="30613" y="1747"/>
                  <a:pt x="30624" y="1759"/>
                </a:cubicBezTo>
                <a:cubicBezTo>
                  <a:pt x="30636" y="1772"/>
                  <a:pt x="30636" y="1793"/>
                  <a:pt x="30624" y="1804"/>
                </a:cubicBezTo>
                <a:lnTo>
                  <a:pt x="30332" y="2096"/>
                </a:lnTo>
                <a:cubicBezTo>
                  <a:pt x="30328" y="2100"/>
                  <a:pt x="30319" y="2104"/>
                  <a:pt x="30311" y="2104"/>
                </a:cubicBezTo>
                <a:close/>
                <a:moveTo>
                  <a:pt x="29147" y="2104"/>
                </a:moveTo>
                <a:cubicBezTo>
                  <a:pt x="29139" y="2104"/>
                  <a:pt x="29130" y="2102"/>
                  <a:pt x="29124" y="2096"/>
                </a:cubicBezTo>
                <a:cubicBezTo>
                  <a:pt x="29111" y="2083"/>
                  <a:pt x="29111" y="2062"/>
                  <a:pt x="29124" y="2051"/>
                </a:cubicBezTo>
                <a:lnTo>
                  <a:pt x="29416" y="1759"/>
                </a:lnTo>
                <a:cubicBezTo>
                  <a:pt x="29428" y="1747"/>
                  <a:pt x="29450" y="1747"/>
                  <a:pt x="29460" y="1759"/>
                </a:cubicBezTo>
                <a:cubicBezTo>
                  <a:pt x="29473" y="1772"/>
                  <a:pt x="29473" y="1793"/>
                  <a:pt x="29460" y="1804"/>
                </a:cubicBezTo>
                <a:lnTo>
                  <a:pt x="29168" y="2096"/>
                </a:lnTo>
                <a:cubicBezTo>
                  <a:pt x="29164" y="2100"/>
                  <a:pt x="29155" y="2104"/>
                  <a:pt x="29147" y="2104"/>
                </a:cubicBezTo>
                <a:close/>
                <a:moveTo>
                  <a:pt x="25070" y="2104"/>
                </a:moveTo>
                <a:cubicBezTo>
                  <a:pt x="25062" y="2104"/>
                  <a:pt x="25053" y="2102"/>
                  <a:pt x="25047" y="2096"/>
                </a:cubicBezTo>
                <a:cubicBezTo>
                  <a:pt x="25034" y="2083"/>
                  <a:pt x="25034" y="2062"/>
                  <a:pt x="25047" y="2051"/>
                </a:cubicBezTo>
                <a:lnTo>
                  <a:pt x="25339" y="1759"/>
                </a:lnTo>
                <a:cubicBezTo>
                  <a:pt x="25352" y="1747"/>
                  <a:pt x="25373" y="1747"/>
                  <a:pt x="25383" y="1759"/>
                </a:cubicBezTo>
                <a:cubicBezTo>
                  <a:pt x="25396" y="1772"/>
                  <a:pt x="25396" y="1793"/>
                  <a:pt x="25383" y="1804"/>
                </a:cubicBezTo>
                <a:lnTo>
                  <a:pt x="25091" y="2096"/>
                </a:lnTo>
                <a:cubicBezTo>
                  <a:pt x="25087" y="2100"/>
                  <a:pt x="25079" y="2104"/>
                  <a:pt x="25070" y="2104"/>
                </a:cubicBezTo>
                <a:close/>
                <a:moveTo>
                  <a:pt x="23907" y="2104"/>
                </a:moveTo>
                <a:cubicBezTo>
                  <a:pt x="23898" y="2104"/>
                  <a:pt x="23890" y="2102"/>
                  <a:pt x="23884" y="2096"/>
                </a:cubicBezTo>
                <a:cubicBezTo>
                  <a:pt x="23871" y="2083"/>
                  <a:pt x="23871" y="2062"/>
                  <a:pt x="23884" y="2051"/>
                </a:cubicBezTo>
                <a:lnTo>
                  <a:pt x="24175" y="1759"/>
                </a:lnTo>
                <a:cubicBezTo>
                  <a:pt x="24188" y="1747"/>
                  <a:pt x="24209" y="1747"/>
                  <a:pt x="24220" y="1759"/>
                </a:cubicBezTo>
                <a:cubicBezTo>
                  <a:pt x="24233" y="1772"/>
                  <a:pt x="24233" y="1793"/>
                  <a:pt x="24220" y="1804"/>
                </a:cubicBezTo>
                <a:lnTo>
                  <a:pt x="23928" y="2096"/>
                </a:lnTo>
                <a:cubicBezTo>
                  <a:pt x="23924" y="2100"/>
                  <a:pt x="23915" y="2104"/>
                  <a:pt x="23907" y="2104"/>
                </a:cubicBezTo>
                <a:close/>
                <a:moveTo>
                  <a:pt x="22741" y="2104"/>
                </a:moveTo>
                <a:cubicBezTo>
                  <a:pt x="22733" y="2104"/>
                  <a:pt x="22724" y="2102"/>
                  <a:pt x="22718" y="2096"/>
                </a:cubicBezTo>
                <a:cubicBezTo>
                  <a:pt x="22705" y="2083"/>
                  <a:pt x="22705" y="2062"/>
                  <a:pt x="22718" y="2051"/>
                </a:cubicBezTo>
                <a:lnTo>
                  <a:pt x="23010" y="1759"/>
                </a:lnTo>
                <a:cubicBezTo>
                  <a:pt x="23022" y="1747"/>
                  <a:pt x="23044" y="1747"/>
                  <a:pt x="23054" y="1759"/>
                </a:cubicBezTo>
                <a:cubicBezTo>
                  <a:pt x="23067" y="1772"/>
                  <a:pt x="23067" y="1793"/>
                  <a:pt x="23054" y="1804"/>
                </a:cubicBezTo>
                <a:lnTo>
                  <a:pt x="22762" y="2096"/>
                </a:lnTo>
                <a:cubicBezTo>
                  <a:pt x="22758" y="2100"/>
                  <a:pt x="22750" y="2104"/>
                  <a:pt x="22741" y="2104"/>
                </a:cubicBezTo>
                <a:close/>
                <a:moveTo>
                  <a:pt x="18668" y="2104"/>
                </a:moveTo>
                <a:cubicBezTo>
                  <a:pt x="18659" y="2104"/>
                  <a:pt x="18651" y="2102"/>
                  <a:pt x="18644" y="2096"/>
                </a:cubicBezTo>
                <a:cubicBezTo>
                  <a:pt x="18632" y="2083"/>
                  <a:pt x="18632" y="2062"/>
                  <a:pt x="18644" y="2051"/>
                </a:cubicBezTo>
                <a:lnTo>
                  <a:pt x="18935" y="1759"/>
                </a:lnTo>
                <a:cubicBezTo>
                  <a:pt x="18948" y="1747"/>
                  <a:pt x="18969" y="1747"/>
                  <a:pt x="18980" y="1759"/>
                </a:cubicBezTo>
                <a:cubicBezTo>
                  <a:pt x="18992" y="1772"/>
                  <a:pt x="18992" y="1793"/>
                  <a:pt x="18980" y="1804"/>
                </a:cubicBezTo>
                <a:lnTo>
                  <a:pt x="18689" y="2096"/>
                </a:lnTo>
                <a:cubicBezTo>
                  <a:pt x="18684" y="2100"/>
                  <a:pt x="18676" y="2104"/>
                  <a:pt x="18668" y="2104"/>
                </a:cubicBezTo>
                <a:close/>
                <a:moveTo>
                  <a:pt x="15757" y="2104"/>
                </a:moveTo>
                <a:cubicBezTo>
                  <a:pt x="15748" y="2104"/>
                  <a:pt x="15740" y="2102"/>
                  <a:pt x="15733" y="2096"/>
                </a:cubicBezTo>
                <a:cubicBezTo>
                  <a:pt x="15721" y="2083"/>
                  <a:pt x="15721" y="2062"/>
                  <a:pt x="15733" y="2051"/>
                </a:cubicBezTo>
                <a:lnTo>
                  <a:pt x="16025" y="1759"/>
                </a:lnTo>
                <a:cubicBezTo>
                  <a:pt x="16038" y="1747"/>
                  <a:pt x="16059" y="1747"/>
                  <a:pt x="16070" y="1759"/>
                </a:cubicBezTo>
                <a:cubicBezTo>
                  <a:pt x="16082" y="1772"/>
                  <a:pt x="16082" y="1793"/>
                  <a:pt x="16070" y="1804"/>
                </a:cubicBezTo>
                <a:lnTo>
                  <a:pt x="15778" y="2096"/>
                </a:lnTo>
                <a:cubicBezTo>
                  <a:pt x="15773" y="2100"/>
                  <a:pt x="15765" y="2104"/>
                  <a:pt x="15757" y="2104"/>
                </a:cubicBezTo>
                <a:close/>
                <a:moveTo>
                  <a:pt x="15175" y="2104"/>
                </a:moveTo>
                <a:cubicBezTo>
                  <a:pt x="15166" y="2104"/>
                  <a:pt x="15158" y="2102"/>
                  <a:pt x="15151" y="2096"/>
                </a:cubicBezTo>
                <a:cubicBezTo>
                  <a:pt x="15139" y="2083"/>
                  <a:pt x="15139" y="2062"/>
                  <a:pt x="15151" y="2051"/>
                </a:cubicBezTo>
                <a:lnTo>
                  <a:pt x="15443" y="1759"/>
                </a:lnTo>
                <a:cubicBezTo>
                  <a:pt x="15456" y="1747"/>
                  <a:pt x="15477" y="1747"/>
                  <a:pt x="15488" y="1759"/>
                </a:cubicBezTo>
                <a:cubicBezTo>
                  <a:pt x="15501" y="1772"/>
                  <a:pt x="15501" y="1793"/>
                  <a:pt x="15488" y="1804"/>
                </a:cubicBezTo>
                <a:lnTo>
                  <a:pt x="15196" y="2096"/>
                </a:lnTo>
                <a:cubicBezTo>
                  <a:pt x="15190" y="2100"/>
                  <a:pt x="15181" y="2104"/>
                  <a:pt x="15175" y="2104"/>
                </a:cubicBezTo>
                <a:close/>
                <a:moveTo>
                  <a:pt x="14591" y="2104"/>
                </a:moveTo>
                <a:cubicBezTo>
                  <a:pt x="14582" y="2104"/>
                  <a:pt x="14574" y="2102"/>
                  <a:pt x="14568" y="2096"/>
                </a:cubicBezTo>
                <a:cubicBezTo>
                  <a:pt x="14555" y="2083"/>
                  <a:pt x="14555" y="2062"/>
                  <a:pt x="14568" y="2051"/>
                </a:cubicBezTo>
                <a:lnTo>
                  <a:pt x="14860" y="1759"/>
                </a:lnTo>
                <a:cubicBezTo>
                  <a:pt x="14872" y="1747"/>
                  <a:pt x="14893" y="1747"/>
                  <a:pt x="14904" y="1759"/>
                </a:cubicBezTo>
                <a:cubicBezTo>
                  <a:pt x="14917" y="1772"/>
                  <a:pt x="14917" y="1793"/>
                  <a:pt x="14904" y="1804"/>
                </a:cubicBezTo>
                <a:lnTo>
                  <a:pt x="14612" y="2096"/>
                </a:lnTo>
                <a:cubicBezTo>
                  <a:pt x="14608" y="2100"/>
                  <a:pt x="14599" y="2104"/>
                  <a:pt x="14591" y="2104"/>
                </a:cubicBezTo>
                <a:close/>
                <a:moveTo>
                  <a:pt x="14009" y="2104"/>
                </a:moveTo>
                <a:cubicBezTo>
                  <a:pt x="14001" y="2104"/>
                  <a:pt x="13992" y="2102"/>
                  <a:pt x="13986" y="2096"/>
                </a:cubicBezTo>
                <a:cubicBezTo>
                  <a:pt x="13973" y="2083"/>
                  <a:pt x="13973" y="2062"/>
                  <a:pt x="13986" y="2051"/>
                </a:cubicBezTo>
                <a:lnTo>
                  <a:pt x="14278" y="1759"/>
                </a:lnTo>
                <a:cubicBezTo>
                  <a:pt x="14290" y="1747"/>
                  <a:pt x="14312" y="1747"/>
                  <a:pt x="14322" y="1759"/>
                </a:cubicBezTo>
                <a:cubicBezTo>
                  <a:pt x="14335" y="1772"/>
                  <a:pt x="14335" y="1793"/>
                  <a:pt x="14322" y="1804"/>
                </a:cubicBezTo>
                <a:lnTo>
                  <a:pt x="14030" y="2096"/>
                </a:lnTo>
                <a:cubicBezTo>
                  <a:pt x="14026" y="2100"/>
                  <a:pt x="14018" y="2104"/>
                  <a:pt x="14009" y="2104"/>
                </a:cubicBezTo>
                <a:close/>
                <a:moveTo>
                  <a:pt x="13427" y="2104"/>
                </a:moveTo>
                <a:cubicBezTo>
                  <a:pt x="13419" y="2104"/>
                  <a:pt x="13410" y="2102"/>
                  <a:pt x="13404" y="2096"/>
                </a:cubicBezTo>
                <a:cubicBezTo>
                  <a:pt x="13391" y="2083"/>
                  <a:pt x="13391" y="2062"/>
                  <a:pt x="13404" y="2051"/>
                </a:cubicBezTo>
                <a:lnTo>
                  <a:pt x="13696" y="1759"/>
                </a:lnTo>
                <a:cubicBezTo>
                  <a:pt x="13709" y="1747"/>
                  <a:pt x="13730" y="1747"/>
                  <a:pt x="13740" y="1759"/>
                </a:cubicBezTo>
                <a:cubicBezTo>
                  <a:pt x="13753" y="1772"/>
                  <a:pt x="13753" y="1793"/>
                  <a:pt x="13740" y="1804"/>
                </a:cubicBezTo>
                <a:lnTo>
                  <a:pt x="13448" y="2096"/>
                </a:lnTo>
                <a:cubicBezTo>
                  <a:pt x="13444" y="2100"/>
                  <a:pt x="13436" y="2104"/>
                  <a:pt x="13427" y="2104"/>
                </a:cubicBezTo>
                <a:close/>
                <a:moveTo>
                  <a:pt x="12845" y="2104"/>
                </a:moveTo>
                <a:cubicBezTo>
                  <a:pt x="12837" y="2104"/>
                  <a:pt x="12829" y="2102"/>
                  <a:pt x="12822" y="2096"/>
                </a:cubicBezTo>
                <a:cubicBezTo>
                  <a:pt x="12810" y="2083"/>
                  <a:pt x="12810" y="2062"/>
                  <a:pt x="12822" y="2051"/>
                </a:cubicBezTo>
                <a:lnTo>
                  <a:pt x="13114" y="1759"/>
                </a:lnTo>
                <a:cubicBezTo>
                  <a:pt x="13127" y="1747"/>
                  <a:pt x="13148" y="1747"/>
                  <a:pt x="13159" y="1759"/>
                </a:cubicBezTo>
                <a:cubicBezTo>
                  <a:pt x="13171" y="1772"/>
                  <a:pt x="13171" y="1793"/>
                  <a:pt x="13159" y="1804"/>
                </a:cubicBezTo>
                <a:lnTo>
                  <a:pt x="12867" y="2096"/>
                </a:lnTo>
                <a:cubicBezTo>
                  <a:pt x="12860" y="2100"/>
                  <a:pt x="12854" y="2104"/>
                  <a:pt x="12845" y="2104"/>
                </a:cubicBezTo>
                <a:close/>
                <a:moveTo>
                  <a:pt x="9351" y="2104"/>
                </a:moveTo>
                <a:cubicBezTo>
                  <a:pt x="9342" y="2104"/>
                  <a:pt x="9334" y="2102"/>
                  <a:pt x="9327" y="2096"/>
                </a:cubicBezTo>
                <a:cubicBezTo>
                  <a:pt x="9315" y="2083"/>
                  <a:pt x="9315" y="2062"/>
                  <a:pt x="9327" y="2051"/>
                </a:cubicBezTo>
                <a:lnTo>
                  <a:pt x="9619" y="1759"/>
                </a:lnTo>
                <a:cubicBezTo>
                  <a:pt x="9632" y="1747"/>
                  <a:pt x="9653" y="1747"/>
                  <a:pt x="9664" y="1759"/>
                </a:cubicBezTo>
                <a:cubicBezTo>
                  <a:pt x="9676" y="1772"/>
                  <a:pt x="9676" y="1793"/>
                  <a:pt x="9664" y="1804"/>
                </a:cubicBezTo>
                <a:lnTo>
                  <a:pt x="9372" y="2096"/>
                </a:lnTo>
                <a:cubicBezTo>
                  <a:pt x="9368" y="2100"/>
                  <a:pt x="9359" y="2104"/>
                  <a:pt x="9351" y="2104"/>
                </a:cubicBezTo>
                <a:close/>
                <a:moveTo>
                  <a:pt x="8769" y="2104"/>
                </a:moveTo>
                <a:cubicBezTo>
                  <a:pt x="8760" y="2104"/>
                  <a:pt x="8752" y="2102"/>
                  <a:pt x="8746" y="2096"/>
                </a:cubicBezTo>
                <a:cubicBezTo>
                  <a:pt x="8733" y="2083"/>
                  <a:pt x="8733" y="2062"/>
                  <a:pt x="8746" y="2051"/>
                </a:cubicBezTo>
                <a:lnTo>
                  <a:pt x="9037" y="1759"/>
                </a:lnTo>
                <a:cubicBezTo>
                  <a:pt x="9050" y="1747"/>
                  <a:pt x="9071" y="1747"/>
                  <a:pt x="9082" y="1759"/>
                </a:cubicBezTo>
                <a:cubicBezTo>
                  <a:pt x="9095" y="1772"/>
                  <a:pt x="9095" y="1793"/>
                  <a:pt x="9082" y="1804"/>
                </a:cubicBezTo>
                <a:lnTo>
                  <a:pt x="8790" y="2096"/>
                </a:lnTo>
                <a:cubicBezTo>
                  <a:pt x="8786" y="2100"/>
                  <a:pt x="8777" y="2104"/>
                  <a:pt x="8769" y="2104"/>
                </a:cubicBezTo>
                <a:close/>
                <a:moveTo>
                  <a:pt x="8187" y="2104"/>
                </a:moveTo>
                <a:cubicBezTo>
                  <a:pt x="8179" y="2104"/>
                  <a:pt x="8170" y="2102"/>
                  <a:pt x="8164" y="2096"/>
                </a:cubicBezTo>
                <a:cubicBezTo>
                  <a:pt x="8151" y="2083"/>
                  <a:pt x="8151" y="2062"/>
                  <a:pt x="8164" y="2051"/>
                </a:cubicBezTo>
                <a:lnTo>
                  <a:pt x="8456" y="1759"/>
                </a:lnTo>
                <a:cubicBezTo>
                  <a:pt x="8468" y="1747"/>
                  <a:pt x="8490" y="1747"/>
                  <a:pt x="8500" y="1759"/>
                </a:cubicBezTo>
                <a:cubicBezTo>
                  <a:pt x="8513" y="1772"/>
                  <a:pt x="8513" y="1793"/>
                  <a:pt x="8500" y="1804"/>
                </a:cubicBezTo>
                <a:lnTo>
                  <a:pt x="8208" y="2096"/>
                </a:lnTo>
                <a:cubicBezTo>
                  <a:pt x="8204" y="2100"/>
                  <a:pt x="8195" y="2104"/>
                  <a:pt x="8187" y="2104"/>
                </a:cubicBezTo>
                <a:close/>
                <a:moveTo>
                  <a:pt x="7605" y="2104"/>
                </a:moveTo>
                <a:cubicBezTo>
                  <a:pt x="7597" y="2104"/>
                  <a:pt x="7588" y="2102"/>
                  <a:pt x="7582" y="2096"/>
                </a:cubicBezTo>
                <a:cubicBezTo>
                  <a:pt x="7569" y="2083"/>
                  <a:pt x="7569" y="2062"/>
                  <a:pt x="7582" y="2051"/>
                </a:cubicBezTo>
                <a:lnTo>
                  <a:pt x="7874" y="1759"/>
                </a:lnTo>
                <a:cubicBezTo>
                  <a:pt x="7887" y="1747"/>
                  <a:pt x="7908" y="1747"/>
                  <a:pt x="7918" y="1759"/>
                </a:cubicBezTo>
                <a:cubicBezTo>
                  <a:pt x="7931" y="1772"/>
                  <a:pt x="7931" y="1793"/>
                  <a:pt x="7918" y="1804"/>
                </a:cubicBezTo>
                <a:lnTo>
                  <a:pt x="7626" y="2096"/>
                </a:lnTo>
                <a:cubicBezTo>
                  <a:pt x="7620" y="2100"/>
                  <a:pt x="7614" y="2104"/>
                  <a:pt x="7605" y="2104"/>
                </a:cubicBezTo>
                <a:close/>
                <a:moveTo>
                  <a:pt x="7023" y="2104"/>
                </a:moveTo>
                <a:cubicBezTo>
                  <a:pt x="7015" y="2104"/>
                  <a:pt x="7007" y="2102"/>
                  <a:pt x="7000" y="2096"/>
                </a:cubicBezTo>
                <a:cubicBezTo>
                  <a:pt x="6987" y="2083"/>
                  <a:pt x="6987" y="2062"/>
                  <a:pt x="7000" y="2051"/>
                </a:cubicBezTo>
                <a:lnTo>
                  <a:pt x="7292" y="1759"/>
                </a:lnTo>
                <a:cubicBezTo>
                  <a:pt x="7305" y="1747"/>
                  <a:pt x="7326" y="1747"/>
                  <a:pt x="7337" y="1759"/>
                </a:cubicBezTo>
                <a:cubicBezTo>
                  <a:pt x="7349" y="1772"/>
                  <a:pt x="7349" y="1793"/>
                  <a:pt x="7337" y="1804"/>
                </a:cubicBezTo>
                <a:lnTo>
                  <a:pt x="7045" y="2096"/>
                </a:lnTo>
                <a:cubicBezTo>
                  <a:pt x="7038" y="2100"/>
                  <a:pt x="7030" y="2104"/>
                  <a:pt x="7023" y="2104"/>
                </a:cubicBezTo>
                <a:close/>
                <a:moveTo>
                  <a:pt x="6440" y="2104"/>
                </a:moveTo>
                <a:cubicBezTo>
                  <a:pt x="6431" y="2104"/>
                  <a:pt x="6423" y="2102"/>
                  <a:pt x="6416" y="2096"/>
                </a:cubicBezTo>
                <a:cubicBezTo>
                  <a:pt x="6404" y="2083"/>
                  <a:pt x="6404" y="2062"/>
                  <a:pt x="6416" y="2051"/>
                </a:cubicBezTo>
                <a:lnTo>
                  <a:pt x="6708" y="1759"/>
                </a:lnTo>
                <a:cubicBezTo>
                  <a:pt x="6721" y="1747"/>
                  <a:pt x="6742" y="1747"/>
                  <a:pt x="6753" y="1759"/>
                </a:cubicBezTo>
                <a:cubicBezTo>
                  <a:pt x="6765" y="1772"/>
                  <a:pt x="6765" y="1793"/>
                  <a:pt x="6753" y="1804"/>
                </a:cubicBezTo>
                <a:lnTo>
                  <a:pt x="6461" y="2096"/>
                </a:lnTo>
                <a:cubicBezTo>
                  <a:pt x="6456" y="2100"/>
                  <a:pt x="6448" y="2104"/>
                  <a:pt x="6440" y="2104"/>
                </a:cubicBezTo>
                <a:close/>
                <a:moveTo>
                  <a:pt x="2947" y="2104"/>
                </a:moveTo>
                <a:cubicBezTo>
                  <a:pt x="2938" y="2104"/>
                  <a:pt x="2930" y="2102"/>
                  <a:pt x="2923" y="2096"/>
                </a:cubicBezTo>
                <a:cubicBezTo>
                  <a:pt x="2911" y="2083"/>
                  <a:pt x="2911" y="2062"/>
                  <a:pt x="2923" y="2051"/>
                </a:cubicBezTo>
                <a:lnTo>
                  <a:pt x="3215" y="1759"/>
                </a:lnTo>
                <a:cubicBezTo>
                  <a:pt x="3228" y="1747"/>
                  <a:pt x="3249" y="1747"/>
                  <a:pt x="3260" y="1759"/>
                </a:cubicBezTo>
                <a:cubicBezTo>
                  <a:pt x="3273" y="1772"/>
                  <a:pt x="3273" y="1793"/>
                  <a:pt x="3260" y="1804"/>
                </a:cubicBezTo>
                <a:lnTo>
                  <a:pt x="2968" y="2096"/>
                </a:lnTo>
                <a:cubicBezTo>
                  <a:pt x="2964" y="2100"/>
                  <a:pt x="2955" y="2104"/>
                  <a:pt x="2947" y="2104"/>
                </a:cubicBezTo>
                <a:close/>
                <a:moveTo>
                  <a:pt x="2365" y="2104"/>
                </a:moveTo>
                <a:cubicBezTo>
                  <a:pt x="2357" y="2104"/>
                  <a:pt x="2348" y="2102"/>
                  <a:pt x="2342" y="2096"/>
                </a:cubicBezTo>
                <a:cubicBezTo>
                  <a:pt x="2329" y="2083"/>
                  <a:pt x="2329" y="2062"/>
                  <a:pt x="2342" y="2051"/>
                </a:cubicBezTo>
                <a:lnTo>
                  <a:pt x="2634" y="1759"/>
                </a:lnTo>
                <a:cubicBezTo>
                  <a:pt x="2646" y="1747"/>
                  <a:pt x="2668" y="1747"/>
                  <a:pt x="2678" y="1759"/>
                </a:cubicBezTo>
                <a:cubicBezTo>
                  <a:pt x="2691" y="1772"/>
                  <a:pt x="2691" y="1793"/>
                  <a:pt x="2678" y="1804"/>
                </a:cubicBezTo>
                <a:lnTo>
                  <a:pt x="2386" y="2096"/>
                </a:lnTo>
                <a:cubicBezTo>
                  <a:pt x="2382" y="2100"/>
                  <a:pt x="2373" y="2104"/>
                  <a:pt x="2365" y="2104"/>
                </a:cubicBezTo>
                <a:close/>
                <a:moveTo>
                  <a:pt x="36717" y="1520"/>
                </a:moveTo>
                <a:cubicBezTo>
                  <a:pt x="36708" y="1520"/>
                  <a:pt x="36700" y="1518"/>
                  <a:pt x="36693" y="1512"/>
                </a:cubicBezTo>
                <a:cubicBezTo>
                  <a:pt x="36681" y="1499"/>
                  <a:pt x="36681" y="1478"/>
                  <a:pt x="36693" y="1468"/>
                </a:cubicBezTo>
                <a:lnTo>
                  <a:pt x="36985" y="1176"/>
                </a:lnTo>
                <a:cubicBezTo>
                  <a:pt x="36998" y="1163"/>
                  <a:pt x="37019" y="1163"/>
                  <a:pt x="37030" y="1176"/>
                </a:cubicBezTo>
                <a:cubicBezTo>
                  <a:pt x="37042" y="1188"/>
                  <a:pt x="37042" y="1210"/>
                  <a:pt x="37030" y="1220"/>
                </a:cubicBezTo>
                <a:lnTo>
                  <a:pt x="36738" y="1512"/>
                </a:lnTo>
                <a:cubicBezTo>
                  <a:pt x="36731" y="1518"/>
                  <a:pt x="36725" y="1520"/>
                  <a:pt x="36717" y="1520"/>
                </a:cubicBezTo>
                <a:close/>
                <a:moveTo>
                  <a:pt x="35551" y="1520"/>
                </a:moveTo>
                <a:cubicBezTo>
                  <a:pt x="35542" y="1520"/>
                  <a:pt x="35534" y="1518"/>
                  <a:pt x="35528" y="1512"/>
                </a:cubicBezTo>
                <a:cubicBezTo>
                  <a:pt x="35515" y="1499"/>
                  <a:pt x="35515" y="1478"/>
                  <a:pt x="35528" y="1468"/>
                </a:cubicBezTo>
                <a:lnTo>
                  <a:pt x="35820" y="1176"/>
                </a:lnTo>
                <a:cubicBezTo>
                  <a:pt x="35832" y="1163"/>
                  <a:pt x="35853" y="1163"/>
                  <a:pt x="35864" y="1176"/>
                </a:cubicBezTo>
                <a:cubicBezTo>
                  <a:pt x="35877" y="1188"/>
                  <a:pt x="35877" y="1210"/>
                  <a:pt x="35864" y="1220"/>
                </a:cubicBezTo>
                <a:lnTo>
                  <a:pt x="35572" y="1512"/>
                </a:lnTo>
                <a:cubicBezTo>
                  <a:pt x="35568" y="1518"/>
                  <a:pt x="35559" y="1520"/>
                  <a:pt x="35551" y="1520"/>
                </a:cubicBezTo>
                <a:close/>
                <a:moveTo>
                  <a:pt x="31476" y="1520"/>
                </a:moveTo>
                <a:cubicBezTo>
                  <a:pt x="31468" y="1520"/>
                  <a:pt x="31459" y="1518"/>
                  <a:pt x="31453" y="1512"/>
                </a:cubicBezTo>
                <a:cubicBezTo>
                  <a:pt x="31440" y="1499"/>
                  <a:pt x="31440" y="1478"/>
                  <a:pt x="31453" y="1468"/>
                </a:cubicBezTo>
                <a:lnTo>
                  <a:pt x="31745" y="1176"/>
                </a:lnTo>
                <a:cubicBezTo>
                  <a:pt x="31758" y="1163"/>
                  <a:pt x="31779" y="1163"/>
                  <a:pt x="31789" y="1176"/>
                </a:cubicBezTo>
                <a:cubicBezTo>
                  <a:pt x="31802" y="1188"/>
                  <a:pt x="31802" y="1210"/>
                  <a:pt x="31789" y="1220"/>
                </a:cubicBezTo>
                <a:lnTo>
                  <a:pt x="31497" y="1512"/>
                </a:lnTo>
                <a:cubicBezTo>
                  <a:pt x="31491" y="1518"/>
                  <a:pt x="31485" y="1520"/>
                  <a:pt x="31476" y="1520"/>
                </a:cubicBezTo>
                <a:close/>
                <a:moveTo>
                  <a:pt x="30311" y="1520"/>
                </a:moveTo>
                <a:cubicBezTo>
                  <a:pt x="30302" y="1520"/>
                  <a:pt x="30294" y="1518"/>
                  <a:pt x="30287" y="1512"/>
                </a:cubicBezTo>
                <a:cubicBezTo>
                  <a:pt x="30275" y="1499"/>
                  <a:pt x="30275" y="1478"/>
                  <a:pt x="30287" y="1468"/>
                </a:cubicBezTo>
                <a:lnTo>
                  <a:pt x="30579" y="1176"/>
                </a:lnTo>
                <a:cubicBezTo>
                  <a:pt x="30592" y="1163"/>
                  <a:pt x="30613" y="1163"/>
                  <a:pt x="30624" y="1176"/>
                </a:cubicBezTo>
                <a:cubicBezTo>
                  <a:pt x="30636" y="1188"/>
                  <a:pt x="30636" y="1210"/>
                  <a:pt x="30624" y="1220"/>
                </a:cubicBezTo>
                <a:lnTo>
                  <a:pt x="30332" y="1512"/>
                </a:lnTo>
                <a:cubicBezTo>
                  <a:pt x="30328" y="1518"/>
                  <a:pt x="30319" y="1520"/>
                  <a:pt x="30311" y="1520"/>
                </a:cubicBezTo>
                <a:close/>
                <a:moveTo>
                  <a:pt x="29147" y="1520"/>
                </a:moveTo>
                <a:cubicBezTo>
                  <a:pt x="29139" y="1520"/>
                  <a:pt x="29130" y="1518"/>
                  <a:pt x="29124" y="1512"/>
                </a:cubicBezTo>
                <a:cubicBezTo>
                  <a:pt x="29111" y="1499"/>
                  <a:pt x="29111" y="1478"/>
                  <a:pt x="29124" y="1468"/>
                </a:cubicBezTo>
                <a:lnTo>
                  <a:pt x="29416" y="1176"/>
                </a:lnTo>
                <a:cubicBezTo>
                  <a:pt x="29428" y="1163"/>
                  <a:pt x="29450" y="1163"/>
                  <a:pt x="29460" y="1176"/>
                </a:cubicBezTo>
                <a:cubicBezTo>
                  <a:pt x="29473" y="1188"/>
                  <a:pt x="29473" y="1210"/>
                  <a:pt x="29460" y="1220"/>
                </a:cubicBezTo>
                <a:lnTo>
                  <a:pt x="29168" y="1512"/>
                </a:lnTo>
                <a:cubicBezTo>
                  <a:pt x="29164" y="1518"/>
                  <a:pt x="29155" y="1520"/>
                  <a:pt x="29147" y="1520"/>
                </a:cubicBezTo>
                <a:close/>
                <a:moveTo>
                  <a:pt x="25070" y="1520"/>
                </a:moveTo>
                <a:cubicBezTo>
                  <a:pt x="25062" y="1520"/>
                  <a:pt x="25053" y="1518"/>
                  <a:pt x="25047" y="1512"/>
                </a:cubicBezTo>
                <a:cubicBezTo>
                  <a:pt x="25034" y="1499"/>
                  <a:pt x="25034" y="1478"/>
                  <a:pt x="25047" y="1468"/>
                </a:cubicBezTo>
                <a:lnTo>
                  <a:pt x="25339" y="1176"/>
                </a:lnTo>
                <a:cubicBezTo>
                  <a:pt x="25352" y="1163"/>
                  <a:pt x="25373" y="1163"/>
                  <a:pt x="25383" y="1176"/>
                </a:cubicBezTo>
                <a:cubicBezTo>
                  <a:pt x="25396" y="1188"/>
                  <a:pt x="25396" y="1210"/>
                  <a:pt x="25383" y="1220"/>
                </a:cubicBezTo>
                <a:lnTo>
                  <a:pt x="25091" y="1512"/>
                </a:lnTo>
                <a:cubicBezTo>
                  <a:pt x="25087" y="1518"/>
                  <a:pt x="25079" y="1520"/>
                  <a:pt x="25070" y="1520"/>
                </a:cubicBezTo>
                <a:close/>
                <a:moveTo>
                  <a:pt x="23907" y="1520"/>
                </a:moveTo>
                <a:cubicBezTo>
                  <a:pt x="23898" y="1520"/>
                  <a:pt x="23890" y="1518"/>
                  <a:pt x="23884" y="1512"/>
                </a:cubicBezTo>
                <a:cubicBezTo>
                  <a:pt x="23871" y="1499"/>
                  <a:pt x="23871" y="1478"/>
                  <a:pt x="23884" y="1468"/>
                </a:cubicBezTo>
                <a:lnTo>
                  <a:pt x="24175" y="1176"/>
                </a:lnTo>
                <a:cubicBezTo>
                  <a:pt x="24188" y="1163"/>
                  <a:pt x="24209" y="1163"/>
                  <a:pt x="24220" y="1176"/>
                </a:cubicBezTo>
                <a:cubicBezTo>
                  <a:pt x="24233" y="1188"/>
                  <a:pt x="24233" y="1210"/>
                  <a:pt x="24220" y="1220"/>
                </a:cubicBezTo>
                <a:lnTo>
                  <a:pt x="23928" y="1512"/>
                </a:lnTo>
                <a:cubicBezTo>
                  <a:pt x="23924" y="1518"/>
                  <a:pt x="23915" y="1520"/>
                  <a:pt x="23907" y="1520"/>
                </a:cubicBezTo>
                <a:close/>
                <a:moveTo>
                  <a:pt x="22741" y="1520"/>
                </a:moveTo>
                <a:cubicBezTo>
                  <a:pt x="22733" y="1520"/>
                  <a:pt x="22724" y="1518"/>
                  <a:pt x="22718" y="1512"/>
                </a:cubicBezTo>
                <a:cubicBezTo>
                  <a:pt x="22705" y="1499"/>
                  <a:pt x="22705" y="1478"/>
                  <a:pt x="22718" y="1468"/>
                </a:cubicBezTo>
                <a:lnTo>
                  <a:pt x="23010" y="1176"/>
                </a:lnTo>
                <a:cubicBezTo>
                  <a:pt x="23022" y="1163"/>
                  <a:pt x="23044" y="1163"/>
                  <a:pt x="23054" y="1176"/>
                </a:cubicBezTo>
                <a:cubicBezTo>
                  <a:pt x="23067" y="1188"/>
                  <a:pt x="23067" y="1210"/>
                  <a:pt x="23054" y="1220"/>
                </a:cubicBezTo>
                <a:lnTo>
                  <a:pt x="22762" y="1512"/>
                </a:lnTo>
                <a:cubicBezTo>
                  <a:pt x="22758" y="1518"/>
                  <a:pt x="22750" y="1520"/>
                  <a:pt x="22741" y="1520"/>
                </a:cubicBezTo>
                <a:close/>
                <a:moveTo>
                  <a:pt x="18668" y="1520"/>
                </a:moveTo>
                <a:cubicBezTo>
                  <a:pt x="18659" y="1520"/>
                  <a:pt x="18651" y="1518"/>
                  <a:pt x="18644" y="1512"/>
                </a:cubicBezTo>
                <a:cubicBezTo>
                  <a:pt x="18632" y="1499"/>
                  <a:pt x="18632" y="1478"/>
                  <a:pt x="18644" y="1468"/>
                </a:cubicBezTo>
                <a:lnTo>
                  <a:pt x="18935" y="1176"/>
                </a:lnTo>
                <a:cubicBezTo>
                  <a:pt x="18948" y="1163"/>
                  <a:pt x="18969" y="1163"/>
                  <a:pt x="18980" y="1176"/>
                </a:cubicBezTo>
                <a:cubicBezTo>
                  <a:pt x="18992" y="1188"/>
                  <a:pt x="18992" y="1210"/>
                  <a:pt x="18980" y="1220"/>
                </a:cubicBezTo>
                <a:lnTo>
                  <a:pt x="18689" y="1512"/>
                </a:lnTo>
                <a:cubicBezTo>
                  <a:pt x="18684" y="1518"/>
                  <a:pt x="18676" y="1520"/>
                  <a:pt x="18668" y="1520"/>
                </a:cubicBezTo>
                <a:close/>
                <a:moveTo>
                  <a:pt x="15757" y="1520"/>
                </a:moveTo>
                <a:cubicBezTo>
                  <a:pt x="15748" y="1520"/>
                  <a:pt x="15740" y="1518"/>
                  <a:pt x="15733" y="1512"/>
                </a:cubicBezTo>
                <a:cubicBezTo>
                  <a:pt x="15721" y="1499"/>
                  <a:pt x="15721" y="1478"/>
                  <a:pt x="15733" y="1468"/>
                </a:cubicBezTo>
                <a:lnTo>
                  <a:pt x="16025" y="1176"/>
                </a:lnTo>
                <a:cubicBezTo>
                  <a:pt x="16038" y="1163"/>
                  <a:pt x="16059" y="1163"/>
                  <a:pt x="16070" y="1176"/>
                </a:cubicBezTo>
                <a:cubicBezTo>
                  <a:pt x="16082" y="1188"/>
                  <a:pt x="16082" y="1210"/>
                  <a:pt x="16070" y="1220"/>
                </a:cubicBezTo>
                <a:lnTo>
                  <a:pt x="15778" y="1512"/>
                </a:lnTo>
                <a:cubicBezTo>
                  <a:pt x="15773" y="1518"/>
                  <a:pt x="15765" y="1520"/>
                  <a:pt x="15757" y="1520"/>
                </a:cubicBezTo>
                <a:close/>
                <a:moveTo>
                  <a:pt x="15175" y="1520"/>
                </a:moveTo>
                <a:cubicBezTo>
                  <a:pt x="15166" y="1520"/>
                  <a:pt x="15158" y="1518"/>
                  <a:pt x="15151" y="1512"/>
                </a:cubicBezTo>
                <a:cubicBezTo>
                  <a:pt x="15139" y="1499"/>
                  <a:pt x="15139" y="1478"/>
                  <a:pt x="15151" y="1468"/>
                </a:cubicBezTo>
                <a:lnTo>
                  <a:pt x="15443" y="1176"/>
                </a:lnTo>
                <a:cubicBezTo>
                  <a:pt x="15456" y="1163"/>
                  <a:pt x="15477" y="1163"/>
                  <a:pt x="15488" y="1176"/>
                </a:cubicBezTo>
                <a:cubicBezTo>
                  <a:pt x="15501" y="1188"/>
                  <a:pt x="15501" y="1210"/>
                  <a:pt x="15488" y="1220"/>
                </a:cubicBezTo>
                <a:lnTo>
                  <a:pt x="15196" y="1512"/>
                </a:lnTo>
                <a:cubicBezTo>
                  <a:pt x="15190" y="1518"/>
                  <a:pt x="15181" y="1520"/>
                  <a:pt x="15175" y="1520"/>
                </a:cubicBezTo>
                <a:close/>
                <a:moveTo>
                  <a:pt x="14591" y="1520"/>
                </a:moveTo>
                <a:cubicBezTo>
                  <a:pt x="14582" y="1520"/>
                  <a:pt x="14574" y="1518"/>
                  <a:pt x="14568" y="1512"/>
                </a:cubicBezTo>
                <a:cubicBezTo>
                  <a:pt x="14555" y="1499"/>
                  <a:pt x="14555" y="1478"/>
                  <a:pt x="14568" y="1468"/>
                </a:cubicBezTo>
                <a:lnTo>
                  <a:pt x="14860" y="1176"/>
                </a:lnTo>
                <a:cubicBezTo>
                  <a:pt x="14872" y="1163"/>
                  <a:pt x="14893" y="1163"/>
                  <a:pt x="14904" y="1176"/>
                </a:cubicBezTo>
                <a:cubicBezTo>
                  <a:pt x="14917" y="1188"/>
                  <a:pt x="14917" y="1210"/>
                  <a:pt x="14904" y="1220"/>
                </a:cubicBezTo>
                <a:lnTo>
                  <a:pt x="14612" y="1512"/>
                </a:lnTo>
                <a:cubicBezTo>
                  <a:pt x="14608" y="1518"/>
                  <a:pt x="14599" y="1520"/>
                  <a:pt x="14591" y="1520"/>
                </a:cubicBezTo>
                <a:close/>
                <a:moveTo>
                  <a:pt x="14009" y="1520"/>
                </a:moveTo>
                <a:cubicBezTo>
                  <a:pt x="14001" y="1520"/>
                  <a:pt x="13992" y="1518"/>
                  <a:pt x="13986" y="1512"/>
                </a:cubicBezTo>
                <a:cubicBezTo>
                  <a:pt x="13973" y="1499"/>
                  <a:pt x="13973" y="1478"/>
                  <a:pt x="13986" y="1468"/>
                </a:cubicBezTo>
                <a:lnTo>
                  <a:pt x="14278" y="1176"/>
                </a:lnTo>
                <a:cubicBezTo>
                  <a:pt x="14290" y="1163"/>
                  <a:pt x="14312" y="1163"/>
                  <a:pt x="14322" y="1176"/>
                </a:cubicBezTo>
                <a:cubicBezTo>
                  <a:pt x="14335" y="1188"/>
                  <a:pt x="14335" y="1210"/>
                  <a:pt x="14322" y="1220"/>
                </a:cubicBezTo>
                <a:lnTo>
                  <a:pt x="14030" y="1512"/>
                </a:lnTo>
                <a:cubicBezTo>
                  <a:pt x="14026" y="1518"/>
                  <a:pt x="14018" y="1520"/>
                  <a:pt x="14009" y="1520"/>
                </a:cubicBezTo>
                <a:close/>
                <a:moveTo>
                  <a:pt x="13427" y="1520"/>
                </a:moveTo>
                <a:cubicBezTo>
                  <a:pt x="13419" y="1520"/>
                  <a:pt x="13410" y="1518"/>
                  <a:pt x="13404" y="1512"/>
                </a:cubicBezTo>
                <a:cubicBezTo>
                  <a:pt x="13391" y="1499"/>
                  <a:pt x="13391" y="1478"/>
                  <a:pt x="13404" y="1468"/>
                </a:cubicBezTo>
                <a:lnTo>
                  <a:pt x="13696" y="1176"/>
                </a:lnTo>
                <a:cubicBezTo>
                  <a:pt x="13709" y="1163"/>
                  <a:pt x="13730" y="1163"/>
                  <a:pt x="13740" y="1176"/>
                </a:cubicBezTo>
                <a:cubicBezTo>
                  <a:pt x="13753" y="1188"/>
                  <a:pt x="13753" y="1210"/>
                  <a:pt x="13740" y="1220"/>
                </a:cubicBezTo>
                <a:lnTo>
                  <a:pt x="13448" y="1512"/>
                </a:lnTo>
                <a:cubicBezTo>
                  <a:pt x="13444" y="1518"/>
                  <a:pt x="13436" y="1520"/>
                  <a:pt x="13427" y="1520"/>
                </a:cubicBezTo>
                <a:close/>
                <a:moveTo>
                  <a:pt x="12845" y="1520"/>
                </a:moveTo>
                <a:cubicBezTo>
                  <a:pt x="12837" y="1520"/>
                  <a:pt x="12829" y="1518"/>
                  <a:pt x="12822" y="1512"/>
                </a:cubicBezTo>
                <a:cubicBezTo>
                  <a:pt x="12810" y="1499"/>
                  <a:pt x="12810" y="1478"/>
                  <a:pt x="12822" y="1468"/>
                </a:cubicBezTo>
                <a:lnTo>
                  <a:pt x="13114" y="1176"/>
                </a:lnTo>
                <a:cubicBezTo>
                  <a:pt x="13127" y="1163"/>
                  <a:pt x="13148" y="1163"/>
                  <a:pt x="13159" y="1176"/>
                </a:cubicBezTo>
                <a:cubicBezTo>
                  <a:pt x="13171" y="1188"/>
                  <a:pt x="13171" y="1210"/>
                  <a:pt x="13159" y="1220"/>
                </a:cubicBezTo>
                <a:lnTo>
                  <a:pt x="12867" y="1512"/>
                </a:lnTo>
                <a:cubicBezTo>
                  <a:pt x="12860" y="1518"/>
                  <a:pt x="12854" y="1520"/>
                  <a:pt x="12845" y="1520"/>
                </a:cubicBezTo>
                <a:close/>
                <a:moveTo>
                  <a:pt x="9351" y="1520"/>
                </a:moveTo>
                <a:cubicBezTo>
                  <a:pt x="9342" y="1520"/>
                  <a:pt x="9334" y="1518"/>
                  <a:pt x="9327" y="1512"/>
                </a:cubicBezTo>
                <a:cubicBezTo>
                  <a:pt x="9315" y="1499"/>
                  <a:pt x="9315" y="1478"/>
                  <a:pt x="9327" y="1468"/>
                </a:cubicBezTo>
                <a:lnTo>
                  <a:pt x="9619" y="1176"/>
                </a:lnTo>
                <a:cubicBezTo>
                  <a:pt x="9632" y="1163"/>
                  <a:pt x="9653" y="1163"/>
                  <a:pt x="9664" y="1176"/>
                </a:cubicBezTo>
                <a:cubicBezTo>
                  <a:pt x="9676" y="1188"/>
                  <a:pt x="9676" y="1210"/>
                  <a:pt x="9664" y="1220"/>
                </a:cubicBezTo>
                <a:lnTo>
                  <a:pt x="9372" y="1512"/>
                </a:lnTo>
                <a:cubicBezTo>
                  <a:pt x="9368" y="1518"/>
                  <a:pt x="9359" y="1520"/>
                  <a:pt x="9351" y="1520"/>
                </a:cubicBezTo>
                <a:close/>
                <a:moveTo>
                  <a:pt x="8769" y="1520"/>
                </a:moveTo>
                <a:cubicBezTo>
                  <a:pt x="8760" y="1520"/>
                  <a:pt x="8752" y="1518"/>
                  <a:pt x="8746" y="1512"/>
                </a:cubicBezTo>
                <a:cubicBezTo>
                  <a:pt x="8733" y="1499"/>
                  <a:pt x="8733" y="1478"/>
                  <a:pt x="8746" y="1468"/>
                </a:cubicBezTo>
                <a:lnTo>
                  <a:pt x="9037" y="1176"/>
                </a:lnTo>
                <a:cubicBezTo>
                  <a:pt x="9050" y="1163"/>
                  <a:pt x="9071" y="1163"/>
                  <a:pt x="9082" y="1176"/>
                </a:cubicBezTo>
                <a:cubicBezTo>
                  <a:pt x="9095" y="1188"/>
                  <a:pt x="9095" y="1210"/>
                  <a:pt x="9082" y="1220"/>
                </a:cubicBezTo>
                <a:lnTo>
                  <a:pt x="8790" y="1512"/>
                </a:lnTo>
                <a:cubicBezTo>
                  <a:pt x="8786" y="1518"/>
                  <a:pt x="8777" y="1520"/>
                  <a:pt x="8769" y="1520"/>
                </a:cubicBezTo>
                <a:close/>
                <a:moveTo>
                  <a:pt x="8187" y="1520"/>
                </a:moveTo>
                <a:cubicBezTo>
                  <a:pt x="8179" y="1520"/>
                  <a:pt x="8170" y="1518"/>
                  <a:pt x="8164" y="1512"/>
                </a:cubicBezTo>
                <a:cubicBezTo>
                  <a:pt x="8151" y="1499"/>
                  <a:pt x="8151" y="1478"/>
                  <a:pt x="8164" y="1468"/>
                </a:cubicBezTo>
                <a:lnTo>
                  <a:pt x="8456" y="1176"/>
                </a:lnTo>
                <a:cubicBezTo>
                  <a:pt x="8468" y="1163"/>
                  <a:pt x="8490" y="1163"/>
                  <a:pt x="8500" y="1176"/>
                </a:cubicBezTo>
                <a:cubicBezTo>
                  <a:pt x="8513" y="1188"/>
                  <a:pt x="8513" y="1210"/>
                  <a:pt x="8500" y="1220"/>
                </a:cubicBezTo>
                <a:lnTo>
                  <a:pt x="8208" y="1512"/>
                </a:lnTo>
                <a:cubicBezTo>
                  <a:pt x="8204" y="1518"/>
                  <a:pt x="8195" y="1520"/>
                  <a:pt x="8187" y="1520"/>
                </a:cubicBezTo>
                <a:close/>
                <a:moveTo>
                  <a:pt x="7605" y="1520"/>
                </a:moveTo>
                <a:cubicBezTo>
                  <a:pt x="7597" y="1520"/>
                  <a:pt x="7588" y="1518"/>
                  <a:pt x="7582" y="1512"/>
                </a:cubicBezTo>
                <a:cubicBezTo>
                  <a:pt x="7569" y="1499"/>
                  <a:pt x="7569" y="1478"/>
                  <a:pt x="7582" y="1468"/>
                </a:cubicBezTo>
                <a:lnTo>
                  <a:pt x="7874" y="1176"/>
                </a:lnTo>
                <a:cubicBezTo>
                  <a:pt x="7887" y="1163"/>
                  <a:pt x="7908" y="1163"/>
                  <a:pt x="7918" y="1176"/>
                </a:cubicBezTo>
                <a:cubicBezTo>
                  <a:pt x="7931" y="1188"/>
                  <a:pt x="7931" y="1210"/>
                  <a:pt x="7918" y="1220"/>
                </a:cubicBezTo>
                <a:lnTo>
                  <a:pt x="7626" y="1512"/>
                </a:lnTo>
                <a:cubicBezTo>
                  <a:pt x="7620" y="1518"/>
                  <a:pt x="7614" y="1520"/>
                  <a:pt x="7605" y="1520"/>
                </a:cubicBezTo>
                <a:close/>
                <a:moveTo>
                  <a:pt x="7023" y="1520"/>
                </a:moveTo>
                <a:cubicBezTo>
                  <a:pt x="7015" y="1520"/>
                  <a:pt x="7007" y="1518"/>
                  <a:pt x="7000" y="1512"/>
                </a:cubicBezTo>
                <a:cubicBezTo>
                  <a:pt x="6987" y="1499"/>
                  <a:pt x="6987" y="1478"/>
                  <a:pt x="7000" y="1468"/>
                </a:cubicBezTo>
                <a:lnTo>
                  <a:pt x="7292" y="1176"/>
                </a:lnTo>
                <a:cubicBezTo>
                  <a:pt x="7305" y="1163"/>
                  <a:pt x="7326" y="1163"/>
                  <a:pt x="7337" y="1176"/>
                </a:cubicBezTo>
                <a:cubicBezTo>
                  <a:pt x="7349" y="1188"/>
                  <a:pt x="7349" y="1210"/>
                  <a:pt x="7337" y="1220"/>
                </a:cubicBezTo>
                <a:lnTo>
                  <a:pt x="7045" y="1512"/>
                </a:lnTo>
                <a:cubicBezTo>
                  <a:pt x="7038" y="1518"/>
                  <a:pt x="7030" y="1520"/>
                  <a:pt x="7023" y="1520"/>
                </a:cubicBezTo>
                <a:close/>
                <a:moveTo>
                  <a:pt x="6440" y="1520"/>
                </a:moveTo>
                <a:cubicBezTo>
                  <a:pt x="6431" y="1520"/>
                  <a:pt x="6423" y="1518"/>
                  <a:pt x="6416" y="1512"/>
                </a:cubicBezTo>
                <a:cubicBezTo>
                  <a:pt x="6404" y="1499"/>
                  <a:pt x="6404" y="1478"/>
                  <a:pt x="6416" y="1468"/>
                </a:cubicBezTo>
                <a:lnTo>
                  <a:pt x="6708" y="1176"/>
                </a:lnTo>
                <a:cubicBezTo>
                  <a:pt x="6721" y="1163"/>
                  <a:pt x="6742" y="1163"/>
                  <a:pt x="6753" y="1176"/>
                </a:cubicBezTo>
                <a:cubicBezTo>
                  <a:pt x="6765" y="1188"/>
                  <a:pt x="6765" y="1210"/>
                  <a:pt x="6753" y="1220"/>
                </a:cubicBezTo>
                <a:lnTo>
                  <a:pt x="6461" y="1512"/>
                </a:lnTo>
                <a:cubicBezTo>
                  <a:pt x="6456" y="1518"/>
                  <a:pt x="6448" y="1520"/>
                  <a:pt x="6440" y="1520"/>
                </a:cubicBezTo>
                <a:close/>
                <a:moveTo>
                  <a:pt x="2947" y="1520"/>
                </a:moveTo>
                <a:cubicBezTo>
                  <a:pt x="2938" y="1520"/>
                  <a:pt x="2930" y="1518"/>
                  <a:pt x="2923" y="1512"/>
                </a:cubicBezTo>
                <a:cubicBezTo>
                  <a:pt x="2911" y="1499"/>
                  <a:pt x="2911" y="1478"/>
                  <a:pt x="2923" y="1468"/>
                </a:cubicBezTo>
                <a:lnTo>
                  <a:pt x="3215" y="1176"/>
                </a:lnTo>
                <a:cubicBezTo>
                  <a:pt x="3228" y="1163"/>
                  <a:pt x="3249" y="1163"/>
                  <a:pt x="3260" y="1176"/>
                </a:cubicBezTo>
                <a:cubicBezTo>
                  <a:pt x="3273" y="1188"/>
                  <a:pt x="3273" y="1210"/>
                  <a:pt x="3260" y="1220"/>
                </a:cubicBezTo>
                <a:lnTo>
                  <a:pt x="2968" y="1512"/>
                </a:lnTo>
                <a:cubicBezTo>
                  <a:pt x="2964" y="1518"/>
                  <a:pt x="2955" y="1520"/>
                  <a:pt x="2947" y="1520"/>
                </a:cubicBezTo>
                <a:close/>
                <a:moveTo>
                  <a:pt x="2365" y="1520"/>
                </a:moveTo>
                <a:cubicBezTo>
                  <a:pt x="2357" y="1520"/>
                  <a:pt x="2348" y="1518"/>
                  <a:pt x="2342" y="1512"/>
                </a:cubicBezTo>
                <a:cubicBezTo>
                  <a:pt x="2329" y="1499"/>
                  <a:pt x="2329" y="1478"/>
                  <a:pt x="2342" y="1468"/>
                </a:cubicBezTo>
                <a:lnTo>
                  <a:pt x="2634" y="1176"/>
                </a:lnTo>
                <a:cubicBezTo>
                  <a:pt x="2646" y="1163"/>
                  <a:pt x="2668" y="1163"/>
                  <a:pt x="2678" y="1176"/>
                </a:cubicBezTo>
                <a:cubicBezTo>
                  <a:pt x="2691" y="1188"/>
                  <a:pt x="2691" y="1210"/>
                  <a:pt x="2678" y="1220"/>
                </a:cubicBezTo>
                <a:lnTo>
                  <a:pt x="2386" y="1512"/>
                </a:lnTo>
                <a:cubicBezTo>
                  <a:pt x="2382" y="1518"/>
                  <a:pt x="2373" y="1520"/>
                  <a:pt x="2365" y="1520"/>
                </a:cubicBezTo>
                <a:close/>
                <a:moveTo>
                  <a:pt x="37298" y="1520"/>
                </a:moveTo>
                <a:cubicBezTo>
                  <a:pt x="37290" y="1520"/>
                  <a:pt x="37281" y="1518"/>
                  <a:pt x="37275" y="1512"/>
                </a:cubicBezTo>
                <a:cubicBezTo>
                  <a:pt x="37262" y="1499"/>
                  <a:pt x="37262" y="1478"/>
                  <a:pt x="37275" y="1468"/>
                </a:cubicBezTo>
                <a:lnTo>
                  <a:pt x="37567" y="1176"/>
                </a:lnTo>
                <a:cubicBezTo>
                  <a:pt x="37580" y="1163"/>
                  <a:pt x="37601" y="1163"/>
                  <a:pt x="37611" y="1176"/>
                </a:cubicBezTo>
                <a:cubicBezTo>
                  <a:pt x="37624" y="1188"/>
                  <a:pt x="37624" y="1210"/>
                  <a:pt x="37611" y="1220"/>
                </a:cubicBezTo>
                <a:lnTo>
                  <a:pt x="37319" y="1512"/>
                </a:lnTo>
                <a:cubicBezTo>
                  <a:pt x="37315" y="1518"/>
                  <a:pt x="37307" y="1520"/>
                  <a:pt x="37298" y="1520"/>
                </a:cubicBezTo>
                <a:close/>
                <a:moveTo>
                  <a:pt x="36133" y="1520"/>
                </a:moveTo>
                <a:cubicBezTo>
                  <a:pt x="36124" y="1520"/>
                  <a:pt x="36116" y="1518"/>
                  <a:pt x="36109" y="1512"/>
                </a:cubicBezTo>
                <a:cubicBezTo>
                  <a:pt x="36097" y="1499"/>
                  <a:pt x="36097" y="1478"/>
                  <a:pt x="36109" y="1468"/>
                </a:cubicBezTo>
                <a:lnTo>
                  <a:pt x="36401" y="1176"/>
                </a:lnTo>
                <a:cubicBezTo>
                  <a:pt x="36414" y="1163"/>
                  <a:pt x="36435" y="1163"/>
                  <a:pt x="36446" y="1176"/>
                </a:cubicBezTo>
                <a:cubicBezTo>
                  <a:pt x="36458" y="1188"/>
                  <a:pt x="36458" y="1210"/>
                  <a:pt x="36446" y="1220"/>
                </a:cubicBezTo>
                <a:lnTo>
                  <a:pt x="36154" y="1512"/>
                </a:lnTo>
                <a:cubicBezTo>
                  <a:pt x="36150" y="1518"/>
                  <a:pt x="36141" y="1520"/>
                  <a:pt x="36133" y="1520"/>
                </a:cubicBezTo>
                <a:close/>
                <a:moveTo>
                  <a:pt x="34969" y="1520"/>
                </a:moveTo>
                <a:cubicBezTo>
                  <a:pt x="34961" y="1520"/>
                  <a:pt x="34952" y="1518"/>
                  <a:pt x="34946" y="1512"/>
                </a:cubicBezTo>
                <a:cubicBezTo>
                  <a:pt x="34933" y="1499"/>
                  <a:pt x="34933" y="1478"/>
                  <a:pt x="34946" y="1468"/>
                </a:cubicBezTo>
                <a:lnTo>
                  <a:pt x="35238" y="1176"/>
                </a:lnTo>
                <a:cubicBezTo>
                  <a:pt x="35250" y="1163"/>
                  <a:pt x="35272" y="1163"/>
                  <a:pt x="35282" y="1176"/>
                </a:cubicBezTo>
                <a:cubicBezTo>
                  <a:pt x="35295" y="1188"/>
                  <a:pt x="35295" y="1210"/>
                  <a:pt x="35282" y="1220"/>
                </a:cubicBezTo>
                <a:lnTo>
                  <a:pt x="34990" y="1512"/>
                </a:lnTo>
                <a:cubicBezTo>
                  <a:pt x="34986" y="1518"/>
                  <a:pt x="34978" y="1520"/>
                  <a:pt x="34969" y="1520"/>
                </a:cubicBezTo>
                <a:close/>
                <a:moveTo>
                  <a:pt x="34387" y="1520"/>
                </a:moveTo>
                <a:cubicBezTo>
                  <a:pt x="34379" y="1520"/>
                  <a:pt x="34370" y="1518"/>
                  <a:pt x="34364" y="1512"/>
                </a:cubicBezTo>
                <a:cubicBezTo>
                  <a:pt x="34351" y="1499"/>
                  <a:pt x="34351" y="1478"/>
                  <a:pt x="34364" y="1468"/>
                </a:cubicBezTo>
                <a:lnTo>
                  <a:pt x="34656" y="1176"/>
                </a:lnTo>
                <a:cubicBezTo>
                  <a:pt x="34669" y="1163"/>
                  <a:pt x="34690" y="1163"/>
                  <a:pt x="34700" y="1176"/>
                </a:cubicBezTo>
                <a:cubicBezTo>
                  <a:pt x="34713" y="1188"/>
                  <a:pt x="34713" y="1210"/>
                  <a:pt x="34700" y="1220"/>
                </a:cubicBezTo>
                <a:lnTo>
                  <a:pt x="34408" y="1512"/>
                </a:lnTo>
                <a:cubicBezTo>
                  <a:pt x="34404" y="1518"/>
                  <a:pt x="34396" y="1520"/>
                  <a:pt x="34387" y="1520"/>
                </a:cubicBezTo>
                <a:close/>
                <a:moveTo>
                  <a:pt x="33806" y="1520"/>
                </a:moveTo>
                <a:cubicBezTo>
                  <a:pt x="33797" y="1520"/>
                  <a:pt x="33789" y="1518"/>
                  <a:pt x="33782" y="1512"/>
                </a:cubicBezTo>
                <a:cubicBezTo>
                  <a:pt x="33770" y="1499"/>
                  <a:pt x="33770" y="1478"/>
                  <a:pt x="33782" y="1468"/>
                </a:cubicBezTo>
                <a:lnTo>
                  <a:pt x="34074" y="1176"/>
                </a:lnTo>
                <a:cubicBezTo>
                  <a:pt x="34087" y="1163"/>
                  <a:pt x="34108" y="1163"/>
                  <a:pt x="34119" y="1176"/>
                </a:cubicBezTo>
                <a:cubicBezTo>
                  <a:pt x="34131" y="1188"/>
                  <a:pt x="34131" y="1210"/>
                  <a:pt x="34119" y="1220"/>
                </a:cubicBezTo>
                <a:lnTo>
                  <a:pt x="33827" y="1512"/>
                </a:lnTo>
                <a:cubicBezTo>
                  <a:pt x="33820" y="1518"/>
                  <a:pt x="33812" y="1520"/>
                  <a:pt x="33806" y="1520"/>
                </a:cubicBezTo>
                <a:close/>
                <a:moveTo>
                  <a:pt x="33222" y="1520"/>
                </a:moveTo>
                <a:cubicBezTo>
                  <a:pt x="33213" y="1520"/>
                  <a:pt x="33205" y="1518"/>
                  <a:pt x="33198" y="1512"/>
                </a:cubicBezTo>
                <a:cubicBezTo>
                  <a:pt x="33186" y="1499"/>
                  <a:pt x="33186" y="1478"/>
                  <a:pt x="33198" y="1468"/>
                </a:cubicBezTo>
                <a:lnTo>
                  <a:pt x="33490" y="1176"/>
                </a:lnTo>
                <a:cubicBezTo>
                  <a:pt x="33503" y="1163"/>
                  <a:pt x="33524" y="1163"/>
                  <a:pt x="33535" y="1176"/>
                </a:cubicBezTo>
                <a:cubicBezTo>
                  <a:pt x="33547" y="1188"/>
                  <a:pt x="33547" y="1210"/>
                  <a:pt x="33535" y="1220"/>
                </a:cubicBezTo>
                <a:lnTo>
                  <a:pt x="33243" y="1512"/>
                </a:lnTo>
                <a:cubicBezTo>
                  <a:pt x="33239" y="1518"/>
                  <a:pt x="33230" y="1520"/>
                  <a:pt x="33222" y="1520"/>
                </a:cubicBezTo>
                <a:close/>
                <a:moveTo>
                  <a:pt x="32640" y="1520"/>
                </a:moveTo>
                <a:cubicBezTo>
                  <a:pt x="32631" y="1520"/>
                  <a:pt x="32623" y="1518"/>
                  <a:pt x="32617" y="1512"/>
                </a:cubicBezTo>
                <a:cubicBezTo>
                  <a:pt x="32604" y="1499"/>
                  <a:pt x="32604" y="1478"/>
                  <a:pt x="32617" y="1468"/>
                </a:cubicBezTo>
                <a:lnTo>
                  <a:pt x="32909" y="1176"/>
                </a:lnTo>
                <a:cubicBezTo>
                  <a:pt x="32921" y="1163"/>
                  <a:pt x="32942" y="1163"/>
                  <a:pt x="32953" y="1176"/>
                </a:cubicBezTo>
                <a:cubicBezTo>
                  <a:pt x="32966" y="1188"/>
                  <a:pt x="32966" y="1210"/>
                  <a:pt x="32953" y="1220"/>
                </a:cubicBezTo>
                <a:lnTo>
                  <a:pt x="32661" y="1512"/>
                </a:lnTo>
                <a:cubicBezTo>
                  <a:pt x="32657" y="1518"/>
                  <a:pt x="32648" y="1520"/>
                  <a:pt x="32640" y="1520"/>
                </a:cubicBezTo>
                <a:close/>
                <a:moveTo>
                  <a:pt x="32058" y="1520"/>
                </a:moveTo>
                <a:cubicBezTo>
                  <a:pt x="32050" y="1520"/>
                  <a:pt x="32041" y="1518"/>
                  <a:pt x="32035" y="1512"/>
                </a:cubicBezTo>
                <a:cubicBezTo>
                  <a:pt x="32022" y="1499"/>
                  <a:pt x="32022" y="1478"/>
                  <a:pt x="32035" y="1468"/>
                </a:cubicBezTo>
                <a:lnTo>
                  <a:pt x="32327" y="1176"/>
                </a:lnTo>
                <a:cubicBezTo>
                  <a:pt x="32339" y="1163"/>
                  <a:pt x="32361" y="1163"/>
                  <a:pt x="32371" y="1176"/>
                </a:cubicBezTo>
                <a:cubicBezTo>
                  <a:pt x="32384" y="1188"/>
                  <a:pt x="32384" y="1210"/>
                  <a:pt x="32371" y="1220"/>
                </a:cubicBezTo>
                <a:lnTo>
                  <a:pt x="32079" y="1512"/>
                </a:lnTo>
                <a:cubicBezTo>
                  <a:pt x="32075" y="1518"/>
                  <a:pt x="32067" y="1520"/>
                  <a:pt x="32058" y="1520"/>
                </a:cubicBezTo>
                <a:close/>
                <a:moveTo>
                  <a:pt x="30892" y="1520"/>
                </a:moveTo>
                <a:cubicBezTo>
                  <a:pt x="30884" y="1520"/>
                  <a:pt x="30875" y="1518"/>
                  <a:pt x="30869" y="1512"/>
                </a:cubicBezTo>
                <a:cubicBezTo>
                  <a:pt x="30856" y="1499"/>
                  <a:pt x="30856" y="1478"/>
                  <a:pt x="30869" y="1468"/>
                </a:cubicBezTo>
                <a:lnTo>
                  <a:pt x="31161" y="1176"/>
                </a:lnTo>
                <a:cubicBezTo>
                  <a:pt x="31174" y="1163"/>
                  <a:pt x="31195" y="1163"/>
                  <a:pt x="31205" y="1176"/>
                </a:cubicBezTo>
                <a:cubicBezTo>
                  <a:pt x="31218" y="1188"/>
                  <a:pt x="31218" y="1210"/>
                  <a:pt x="31205" y="1220"/>
                </a:cubicBezTo>
                <a:lnTo>
                  <a:pt x="30914" y="1512"/>
                </a:lnTo>
                <a:cubicBezTo>
                  <a:pt x="30909" y="1518"/>
                  <a:pt x="30901" y="1520"/>
                  <a:pt x="30892" y="1520"/>
                </a:cubicBezTo>
                <a:close/>
                <a:moveTo>
                  <a:pt x="29729" y="1520"/>
                </a:moveTo>
                <a:cubicBezTo>
                  <a:pt x="29720" y="1520"/>
                  <a:pt x="29712" y="1518"/>
                  <a:pt x="29706" y="1512"/>
                </a:cubicBezTo>
                <a:cubicBezTo>
                  <a:pt x="29693" y="1499"/>
                  <a:pt x="29693" y="1478"/>
                  <a:pt x="29706" y="1468"/>
                </a:cubicBezTo>
                <a:lnTo>
                  <a:pt x="29997" y="1176"/>
                </a:lnTo>
                <a:cubicBezTo>
                  <a:pt x="30010" y="1163"/>
                  <a:pt x="30031" y="1163"/>
                  <a:pt x="30042" y="1176"/>
                </a:cubicBezTo>
                <a:cubicBezTo>
                  <a:pt x="30055" y="1188"/>
                  <a:pt x="30055" y="1210"/>
                  <a:pt x="30042" y="1220"/>
                </a:cubicBezTo>
                <a:lnTo>
                  <a:pt x="29750" y="1512"/>
                </a:lnTo>
                <a:cubicBezTo>
                  <a:pt x="29746" y="1518"/>
                  <a:pt x="29737" y="1520"/>
                  <a:pt x="29729" y="1520"/>
                </a:cubicBezTo>
                <a:close/>
                <a:moveTo>
                  <a:pt x="28565" y="1520"/>
                </a:moveTo>
                <a:cubicBezTo>
                  <a:pt x="28557" y="1520"/>
                  <a:pt x="28548" y="1518"/>
                  <a:pt x="28542" y="1512"/>
                </a:cubicBezTo>
                <a:cubicBezTo>
                  <a:pt x="28529" y="1499"/>
                  <a:pt x="28529" y="1478"/>
                  <a:pt x="28542" y="1468"/>
                </a:cubicBezTo>
                <a:lnTo>
                  <a:pt x="28834" y="1176"/>
                </a:lnTo>
                <a:cubicBezTo>
                  <a:pt x="28847" y="1163"/>
                  <a:pt x="28868" y="1163"/>
                  <a:pt x="28878" y="1176"/>
                </a:cubicBezTo>
                <a:cubicBezTo>
                  <a:pt x="28891" y="1188"/>
                  <a:pt x="28891" y="1210"/>
                  <a:pt x="28878" y="1220"/>
                </a:cubicBezTo>
                <a:lnTo>
                  <a:pt x="28586" y="1512"/>
                </a:lnTo>
                <a:cubicBezTo>
                  <a:pt x="28580" y="1518"/>
                  <a:pt x="28572" y="1520"/>
                  <a:pt x="28565" y="1520"/>
                </a:cubicBezTo>
                <a:close/>
                <a:moveTo>
                  <a:pt x="27981" y="1520"/>
                </a:moveTo>
                <a:cubicBezTo>
                  <a:pt x="27973" y="1520"/>
                  <a:pt x="27964" y="1518"/>
                  <a:pt x="27958" y="1512"/>
                </a:cubicBezTo>
                <a:cubicBezTo>
                  <a:pt x="27945" y="1499"/>
                  <a:pt x="27945" y="1478"/>
                  <a:pt x="27958" y="1468"/>
                </a:cubicBezTo>
                <a:lnTo>
                  <a:pt x="28250" y="1176"/>
                </a:lnTo>
                <a:cubicBezTo>
                  <a:pt x="28263" y="1163"/>
                  <a:pt x="28284" y="1163"/>
                  <a:pt x="28294" y="1176"/>
                </a:cubicBezTo>
                <a:cubicBezTo>
                  <a:pt x="28307" y="1188"/>
                  <a:pt x="28307" y="1210"/>
                  <a:pt x="28294" y="1220"/>
                </a:cubicBezTo>
                <a:lnTo>
                  <a:pt x="28003" y="1512"/>
                </a:lnTo>
                <a:cubicBezTo>
                  <a:pt x="27998" y="1518"/>
                  <a:pt x="27990" y="1520"/>
                  <a:pt x="27981" y="1520"/>
                </a:cubicBezTo>
                <a:close/>
                <a:moveTo>
                  <a:pt x="27400" y="1520"/>
                </a:moveTo>
                <a:cubicBezTo>
                  <a:pt x="27391" y="1520"/>
                  <a:pt x="27383" y="1518"/>
                  <a:pt x="27376" y="1512"/>
                </a:cubicBezTo>
                <a:cubicBezTo>
                  <a:pt x="27364" y="1499"/>
                  <a:pt x="27364" y="1478"/>
                  <a:pt x="27376" y="1468"/>
                </a:cubicBezTo>
                <a:lnTo>
                  <a:pt x="27668" y="1176"/>
                </a:lnTo>
                <a:cubicBezTo>
                  <a:pt x="27681" y="1163"/>
                  <a:pt x="27702" y="1163"/>
                  <a:pt x="27713" y="1176"/>
                </a:cubicBezTo>
                <a:cubicBezTo>
                  <a:pt x="27725" y="1188"/>
                  <a:pt x="27725" y="1210"/>
                  <a:pt x="27713" y="1220"/>
                </a:cubicBezTo>
                <a:lnTo>
                  <a:pt x="27421" y="1512"/>
                </a:lnTo>
                <a:cubicBezTo>
                  <a:pt x="27417" y="1518"/>
                  <a:pt x="27408" y="1520"/>
                  <a:pt x="27400" y="1520"/>
                </a:cubicBezTo>
                <a:close/>
                <a:moveTo>
                  <a:pt x="26818" y="1520"/>
                </a:moveTo>
                <a:cubicBezTo>
                  <a:pt x="26809" y="1520"/>
                  <a:pt x="26801" y="1518"/>
                  <a:pt x="26795" y="1512"/>
                </a:cubicBezTo>
                <a:cubicBezTo>
                  <a:pt x="26782" y="1499"/>
                  <a:pt x="26782" y="1478"/>
                  <a:pt x="26795" y="1468"/>
                </a:cubicBezTo>
                <a:lnTo>
                  <a:pt x="27086" y="1176"/>
                </a:lnTo>
                <a:cubicBezTo>
                  <a:pt x="27099" y="1163"/>
                  <a:pt x="27120" y="1163"/>
                  <a:pt x="27131" y="1176"/>
                </a:cubicBezTo>
                <a:cubicBezTo>
                  <a:pt x="27144" y="1188"/>
                  <a:pt x="27144" y="1210"/>
                  <a:pt x="27131" y="1220"/>
                </a:cubicBezTo>
                <a:lnTo>
                  <a:pt x="26839" y="1512"/>
                </a:lnTo>
                <a:cubicBezTo>
                  <a:pt x="26835" y="1518"/>
                  <a:pt x="26826" y="1520"/>
                  <a:pt x="26818" y="1520"/>
                </a:cubicBezTo>
                <a:close/>
                <a:moveTo>
                  <a:pt x="26236" y="1520"/>
                </a:moveTo>
                <a:cubicBezTo>
                  <a:pt x="26228" y="1520"/>
                  <a:pt x="26219" y="1518"/>
                  <a:pt x="26213" y="1512"/>
                </a:cubicBezTo>
                <a:cubicBezTo>
                  <a:pt x="26200" y="1499"/>
                  <a:pt x="26200" y="1478"/>
                  <a:pt x="26213" y="1468"/>
                </a:cubicBezTo>
                <a:lnTo>
                  <a:pt x="26505" y="1176"/>
                </a:lnTo>
                <a:cubicBezTo>
                  <a:pt x="26517" y="1163"/>
                  <a:pt x="26539" y="1163"/>
                  <a:pt x="26549" y="1176"/>
                </a:cubicBezTo>
                <a:cubicBezTo>
                  <a:pt x="26562" y="1188"/>
                  <a:pt x="26562" y="1210"/>
                  <a:pt x="26549" y="1220"/>
                </a:cubicBezTo>
                <a:lnTo>
                  <a:pt x="26257" y="1512"/>
                </a:lnTo>
                <a:cubicBezTo>
                  <a:pt x="26251" y="1518"/>
                  <a:pt x="26244" y="1520"/>
                  <a:pt x="26236" y="1520"/>
                </a:cubicBezTo>
                <a:close/>
                <a:moveTo>
                  <a:pt x="25654" y="1520"/>
                </a:moveTo>
                <a:cubicBezTo>
                  <a:pt x="25646" y="1520"/>
                  <a:pt x="25637" y="1518"/>
                  <a:pt x="25631" y="1512"/>
                </a:cubicBezTo>
                <a:cubicBezTo>
                  <a:pt x="25618" y="1499"/>
                  <a:pt x="25618" y="1478"/>
                  <a:pt x="25631" y="1468"/>
                </a:cubicBezTo>
                <a:lnTo>
                  <a:pt x="25923" y="1176"/>
                </a:lnTo>
                <a:cubicBezTo>
                  <a:pt x="25936" y="1163"/>
                  <a:pt x="25957" y="1163"/>
                  <a:pt x="25967" y="1176"/>
                </a:cubicBezTo>
                <a:cubicBezTo>
                  <a:pt x="25980" y="1188"/>
                  <a:pt x="25980" y="1210"/>
                  <a:pt x="25967" y="1220"/>
                </a:cubicBezTo>
                <a:lnTo>
                  <a:pt x="25675" y="1512"/>
                </a:lnTo>
                <a:cubicBezTo>
                  <a:pt x="25669" y="1518"/>
                  <a:pt x="25661" y="1520"/>
                  <a:pt x="25654" y="1520"/>
                </a:cubicBezTo>
                <a:close/>
                <a:moveTo>
                  <a:pt x="24489" y="1520"/>
                </a:moveTo>
                <a:cubicBezTo>
                  <a:pt x="24480" y="1520"/>
                  <a:pt x="24472" y="1518"/>
                  <a:pt x="24465" y="1512"/>
                </a:cubicBezTo>
                <a:cubicBezTo>
                  <a:pt x="24453" y="1499"/>
                  <a:pt x="24453" y="1478"/>
                  <a:pt x="24465" y="1468"/>
                </a:cubicBezTo>
                <a:lnTo>
                  <a:pt x="24757" y="1176"/>
                </a:lnTo>
                <a:cubicBezTo>
                  <a:pt x="24770" y="1163"/>
                  <a:pt x="24791" y="1163"/>
                  <a:pt x="24802" y="1176"/>
                </a:cubicBezTo>
                <a:cubicBezTo>
                  <a:pt x="24814" y="1188"/>
                  <a:pt x="24814" y="1210"/>
                  <a:pt x="24802" y="1220"/>
                </a:cubicBezTo>
                <a:lnTo>
                  <a:pt x="24510" y="1512"/>
                </a:lnTo>
                <a:cubicBezTo>
                  <a:pt x="24505" y="1518"/>
                  <a:pt x="24497" y="1520"/>
                  <a:pt x="24489" y="1520"/>
                </a:cubicBezTo>
                <a:close/>
                <a:moveTo>
                  <a:pt x="23325" y="1520"/>
                </a:moveTo>
                <a:cubicBezTo>
                  <a:pt x="23317" y="1520"/>
                  <a:pt x="23308" y="1518"/>
                  <a:pt x="23302" y="1512"/>
                </a:cubicBezTo>
                <a:cubicBezTo>
                  <a:pt x="23289" y="1499"/>
                  <a:pt x="23289" y="1478"/>
                  <a:pt x="23302" y="1468"/>
                </a:cubicBezTo>
                <a:lnTo>
                  <a:pt x="23594" y="1176"/>
                </a:lnTo>
                <a:cubicBezTo>
                  <a:pt x="23606" y="1163"/>
                  <a:pt x="23628" y="1163"/>
                  <a:pt x="23638" y="1176"/>
                </a:cubicBezTo>
                <a:cubicBezTo>
                  <a:pt x="23651" y="1188"/>
                  <a:pt x="23651" y="1210"/>
                  <a:pt x="23638" y="1220"/>
                </a:cubicBezTo>
                <a:lnTo>
                  <a:pt x="23346" y="1512"/>
                </a:lnTo>
                <a:cubicBezTo>
                  <a:pt x="23340" y="1518"/>
                  <a:pt x="23333" y="1520"/>
                  <a:pt x="23325" y="1520"/>
                </a:cubicBezTo>
                <a:close/>
                <a:moveTo>
                  <a:pt x="22159" y="1520"/>
                </a:moveTo>
                <a:cubicBezTo>
                  <a:pt x="22151" y="1520"/>
                  <a:pt x="22142" y="1518"/>
                  <a:pt x="22136" y="1512"/>
                </a:cubicBezTo>
                <a:cubicBezTo>
                  <a:pt x="22123" y="1499"/>
                  <a:pt x="22123" y="1478"/>
                  <a:pt x="22136" y="1468"/>
                </a:cubicBezTo>
                <a:lnTo>
                  <a:pt x="22428" y="1176"/>
                </a:lnTo>
                <a:cubicBezTo>
                  <a:pt x="22441" y="1163"/>
                  <a:pt x="22462" y="1163"/>
                  <a:pt x="22472" y="1176"/>
                </a:cubicBezTo>
                <a:cubicBezTo>
                  <a:pt x="22485" y="1188"/>
                  <a:pt x="22485" y="1210"/>
                  <a:pt x="22472" y="1220"/>
                </a:cubicBezTo>
                <a:lnTo>
                  <a:pt x="22180" y="1512"/>
                </a:lnTo>
                <a:cubicBezTo>
                  <a:pt x="22176" y="1518"/>
                  <a:pt x="22168" y="1520"/>
                  <a:pt x="22159" y="1520"/>
                </a:cubicBezTo>
                <a:close/>
                <a:moveTo>
                  <a:pt x="21578" y="1520"/>
                </a:moveTo>
                <a:cubicBezTo>
                  <a:pt x="21569" y="1520"/>
                  <a:pt x="21561" y="1518"/>
                  <a:pt x="21554" y="1512"/>
                </a:cubicBezTo>
                <a:cubicBezTo>
                  <a:pt x="21542" y="1499"/>
                  <a:pt x="21542" y="1478"/>
                  <a:pt x="21554" y="1468"/>
                </a:cubicBezTo>
                <a:lnTo>
                  <a:pt x="21846" y="1176"/>
                </a:lnTo>
                <a:cubicBezTo>
                  <a:pt x="21859" y="1163"/>
                  <a:pt x="21880" y="1163"/>
                  <a:pt x="21891" y="1176"/>
                </a:cubicBezTo>
                <a:cubicBezTo>
                  <a:pt x="21903" y="1188"/>
                  <a:pt x="21903" y="1210"/>
                  <a:pt x="21891" y="1220"/>
                </a:cubicBezTo>
                <a:lnTo>
                  <a:pt x="21599" y="1512"/>
                </a:lnTo>
                <a:cubicBezTo>
                  <a:pt x="21594" y="1518"/>
                  <a:pt x="21586" y="1520"/>
                  <a:pt x="21578" y="1520"/>
                </a:cubicBezTo>
                <a:close/>
                <a:moveTo>
                  <a:pt x="20996" y="1520"/>
                </a:moveTo>
                <a:cubicBezTo>
                  <a:pt x="20987" y="1520"/>
                  <a:pt x="20979" y="1518"/>
                  <a:pt x="20972" y="1512"/>
                </a:cubicBezTo>
                <a:cubicBezTo>
                  <a:pt x="20960" y="1499"/>
                  <a:pt x="20960" y="1478"/>
                  <a:pt x="20972" y="1468"/>
                </a:cubicBezTo>
                <a:lnTo>
                  <a:pt x="21264" y="1176"/>
                </a:lnTo>
                <a:cubicBezTo>
                  <a:pt x="21277" y="1163"/>
                  <a:pt x="21298" y="1163"/>
                  <a:pt x="21309" y="1176"/>
                </a:cubicBezTo>
                <a:cubicBezTo>
                  <a:pt x="21322" y="1188"/>
                  <a:pt x="21322" y="1210"/>
                  <a:pt x="21309" y="1220"/>
                </a:cubicBezTo>
                <a:lnTo>
                  <a:pt x="21017" y="1512"/>
                </a:lnTo>
                <a:cubicBezTo>
                  <a:pt x="21013" y="1518"/>
                  <a:pt x="21004" y="1520"/>
                  <a:pt x="20996" y="1520"/>
                </a:cubicBezTo>
                <a:close/>
                <a:moveTo>
                  <a:pt x="20414" y="1520"/>
                </a:moveTo>
                <a:cubicBezTo>
                  <a:pt x="20406" y="1520"/>
                  <a:pt x="20397" y="1518"/>
                  <a:pt x="20391" y="1512"/>
                </a:cubicBezTo>
                <a:cubicBezTo>
                  <a:pt x="20378" y="1499"/>
                  <a:pt x="20378" y="1478"/>
                  <a:pt x="20391" y="1468"/>
                </a:cubicBezTo>
                <a:lnTo>
                  <a:pt x="20683" y="1176"/>
                </a:lnTo>
                <a:cubicBezTo>
                  <a:pt x="20695" y="1163"/>
                  <a:pt x="20717" y="1163"/>
                  <a:pt x="20727" y="1176"/>
                </a:cubicBezTo>
                <a:cubicBezTo>
                  <a:pt x="20740" y="1188"/>
                  <a:pt x="20740" y="1210"/>
                  <a:pt x="20727" y="1220"/>
                </a:cubicBezTo>
                <a:lnTo>
                  <a:pt x="20435" y="1512"/>
                </a:lnTo>
                <a:cubicBezTo>
                  <a:pt x="20429" y="1518"/>
                  <a:pt x="20420" y="1520"/>
                  <a:pt x="20414" y="1520"/>
                </a:cubicBezTo>
                <a:close/>
                <a:moveTo>
                  <a:pt x="19830" y="1520"/>
                </a:moveTo>
                <a:cubicBezTo>
                  <a:pt x="19822" y="1520"/>
                  <a:pt x="19813" y="1518"/>
                  <a:pt x="19807" y="1512"/>
                </a:cubicBezTo>
                <a:cubicBezTo>
                  <a:pt x="19794" y="1499"/>
                  <a:pt x="19794" y="1478"/>
                  <a:pt x="19807" y="1468"/>
                </a:cubicBezTo>
                <a:lnTo>
                  <a:pt x="20099" y="1176"/>
                </a:lnTo>
                <a:cubicBezTo>
                  <a:pt x="20111" y="1163"/>
                  <a:pt x="20133" y="1163"/>
                  <a:pt x="20143" y="1176"/>
                </a:cubicBezTo>
                <a:cubicBezTo>
                  <a:pt x="20156" y="1188"/>
                  <a:pt x="20156" y="1210"/>
                  <a:pt x="20143" y="1220"/>
                </a:cubicBezTo>
                <a:lnTo>
                  <a:pt x="19851" y="1512"/>
                </a:lnTo>
                <a:cubicBezTo>
                  <a:pt x="19847" y="1518"/>
                  <a:pt x="19839" y="1520"/>
                  <a:pt x="19830" y="1520"/>
                </a:cubicBezTo>
                <a:close/>
                <a:moveTo>
                  <a:pt x="19248" y="1520"/>
                </a:moveTo>
                <a:cubicBezTo>
                  <a:pt x="19240" y="1520"/>
                  <a:pt x="19231" y="1518"/>
                  <a:pt x="19225" y="1512"/>
                </a:cubicBezTo>
                <a:cubicBezTo>
                  <a:pt x="19212" y="1499"/>
                  <a:pt x="19212" y="1478"/>
                  <a:pt x="19225" y="1468"/>
                </a:cubicBezTo>
                <a:lnTo>
                  <a:pt x="19517" y="1176"/>
                </a:lnTo>
                <a:cubicBezTo>
                  <a:pt x="19530" y="1163"/>
                  <a:pt x="19551" y="1163"/>
                  <a:pt x="19561" y="1176"/>
                </a:cubicBezTo>
                <a:cubicBezTo>
                  <a:pt x="19574" y="1188"/>
                  <a:pt x="19574" y="1210"/>
                  <a:pt x="19561" y="1220"/>
                </a:cubicBezTo>
                <a:lnTo>
                  <a:pt x="19272" y="1512"/>
                </a:lnTo>
                <a:cubicBezTo>
                  <a:pt x="19265" y="1518"/>
                  <a:pt x="19257" y="1520"/>
                  <a:pt x="19248" y="1520"/>
                </a:cubicBezTo>
                <a:close/>
                <a:moveTo>
                  <a:pt x="18086" y="1520"/>
                </a:moveTo>
                <a:cubicBezTo>
                  <a:pt x="18077" y="1520"/>
                  <a:pt x="18069" y="1518"/>
                  <a:pt x="18062" y="1512"/>
                </a:cubicBezTo>
                <a:cubicBezTo>
                  <a:pt x="18050" y="1499"/>
                  <a:pt x="18050" y="1478"/>
                  <a:pt x="18062" y="1468"/>
                </a:cubicBezTo>
                <a:lnTo>
                  <a:pt x="18354" y="1176"/>
                </a:lnTo>
                <a:cubicBezTo>
                  <a:pt x="18367" y="1163"/>
                  <a:pt x="18388" y="1163"/>
                  <a:pt x="18399" y="1176"/>
                </a:cubicBezTo>
                <a:cubicBezTo>
                  <a:pt x="18412" y="1188"/>
                  <a:pt x="18412" y="1210"/>
                  <a:pt x="18399" y="1220"/>
                </a:cubicBezTo>
                <a:lnTo>
                  <a:pt x="18107" y="1512"/>
                </a:lnTo>
                <a:cubicBezTo>
                  <a:pt x="18101" y="1518"/>
                  <a:pt x="18094" y="1520"/>
                  <a:pt x="18086" y="1520"/>
                </a:cubicBezTo>
                <a:close/>
                <a:moveTo>
                  <a:pt x="17502" y="1520"/>
                </a:moveTo>
                <a:cubicBezTo>
                  <a:pt x="17493" y="1520"/>
                  <a:pt x="17485" y="1518"/>
                  <a:pt x="17479" y="1512"/>
                </a:cubicBezTo>
                <a:cubicBezTo>
                  <a:pt x="17466" y="1499"/>
                  <a:pt x="17466" y="1478"/>
                  <a:pt x="17479" y="1468"/>
                </a:cubicBezTo>
                <a:lnTo>
                  <a:pt x="17771" y="1176"/>
                </a:lnTo>
                <a:cubicBezTo>
                  <a:pt x="17783" y="1163"/>
                  <a:pt x="17804" y="1163"/>
                  <a:pt x="17815" y="1176"/>
                </a:cubicBezTo>
                <a:cubicBezTo>
                  <a:pt x="17828" y="1188"/>
                  <a:pt x="17828" y="1210"/>
                  <a:pt x="17815" y="1220"/>
                </a:cubicBezTo>
                <a:lnTo>
                  <a:pt x="17523" y="1512"/>
                </a:lnTo>
                <a:cubicBezTo>
                  <a:pt x="17519" y="1518"/>
                  <a:pt x="17510" y="1520"/>
                  <a:pt x="17502" y="1520"/>
                </a:cubicBezTo>
                <a:close/>
                <a:moveTo>
                  <a:pt x="16920" y="1520"/>
                </a:moveTo>
                <a:cubicBezTo>
                  <a:pt x="16912" y="1520"/>
                  <a:pt x="16903" y="1518"/>
                  <a:pt x="16897" y="1512"/>
                </a:cubicBezTo>
                <a:cubicBezTo>
                  <a:pt x="16884" y="1499"/>
                  <a:pt x="16884" y="1478"/>
                  <a:pt x="16897" y="1468"/>
                </a:cubicBezTo>
                <a:lnTo>
                  <a:pt x="17189" y="1176"/>
                </a:lnTo>
                <a:cubicBezTo>
                  <a:pt x="17201" y="1163"/>
                  <a:pt x="17223" y="1163"/>
                  <a:pt x="17233" y="1176"/>
                </a:cubicBezTo>
                <a:cubicBezTo>
                  <a:pt x="17246" y="1188"/>
                  <a:pt x="17246" y="1210"/>
                  <a:pt x="17233" y="1220"/>
                </a:cubicBezTo>
                <a:lnTo>
                  <a:pt x="16941" y="1512"/>
                </a:lnTo>
                <a:cubicBezTo>
                  <a:pt x="16937" y="1518"/>
                  <a:pt x="16929" y="1520"/>
                  <a:pt x="16920" y="1520"/>
                </a:cubicBezTo>
                <a:close/>
                <a:moveTo>
                  <a:pt x="16338" y="1520"/>
                </a:moveTo>
                <a:cubicBezTo>
                  <a:pt x="16330" y="1520"/>
                  <a:pt x="16321" y="1518"/>
                  <a:pt x="16315" y="1512"/>
                </a:cubicBezTo>
                <a:cubicBezTo>
                  <a:pt x="16302" y="1499"/>
                  <a:pt x="16302" y="1478"/>
                  <a:pt x="16315" y="1468"/>
                </a:cubicBezTo>
                <a:lnTo>
                  <a:pt x="16607" y="1176"/>
                </a:lnTo>
                <a:cubicBezTo>
                  <a:pt x="16620" y="1163"/>
                  <a:pt x="16641" y="1163"/>
                  <a:pt x="16651" y="1176"/>
                </a:cubicBezTo>
                <a:cubicBezTo>
                  <a:pt x="16664" y="1188"/>
                  <a:pt x="16664" y="1210"/>
                  <a:pt x="16651" y="1220"/>
                </a:cubicBezTo>
                <a:lnTo>
                  <a:pt x="16359" y="1512"/>
                </a:lnTo>
                <a:cubicBezTo>
                  <a:pt x="16355" y="1518"/>
                  <a:pt x="16347" y="1520"/>
                  <a:pt x="16338" y="1520"/>
                </a:cubicBezTo>
                <a:close/>
                <a:moveTo>
                  <a:pt x="12262" y="1520"/>
                </a:moveTo>
                <a:cubicBezTo>
                  <a:pt x="12253" y="1520"/>
                  <a:pt x="12245" y="1518"/>
                  <a:pt x="12238" y="1512"/>
                </a:cubicBezTo>
                <a:cubicBezTo>
                  <a:pt x="12226" y="1499"/>
                  <a:pt x="12226" y="1478"/>
                  <a:pt x="12238" y="1468"/>
                </a:cubicBezTo>
                <a:lnTo>
                  <a:pt x="12530" y="1176"/>
                </a:lnTo>
                <a:cubicBezTo>
                  <a:pt x="12543" y="1163"/>
                  <a:pt x="12564" y="1163"/>
                  <a:pt x="12575" y="1176"/>
                </a:cubicBezTo>
                <a:cubicBezTo>
                  <a:pt x="12587" y="1188"/>
                  <a:pt x="12587" y="1210"/>
                  <a:pt x="12575" y="1220"/>
                </a:cubicBezTo>
                <a:lnTo>
                  <a:pt x="12283" y="1512"/>
                </a:lnTo>
                <a:cubicBezTo>
                  <a:pt x="12279" y="1518"/>
                  <a:pt x="12270" y="1520"/>
                  <a:pt x="12262" y="1520"/>
                </a:cubicBezTo>
                <a:close/>
                <a:moveTo>
                  <a:pt x="11680" y="1520"/>
                </a:moveTo>
                <a:cubicBezTo>
                  <a:pt x="11671" y="1520"/>
                  <a:pt x="11663" y="1518"/>
                  <a:pt x="11657" y="1512"/>
                </a:cubicBezTo>
                <a:cubicBezTo>
                  <a:pt x="11644" y="1499"/>
                  <a:pt x="11644" y="1478"/>
                  <a:pt x="11657" y="1468"/>
                </a:cubicBezTo>
                <a:lnTo>
                  <a:pt x="11948" y="1176"/>
                </a:lnTo>
                <a:cubicBezTo>
                  <a:pt x="11961" y="1163"/>
                  <a:pt x="11982" y="1163"/>
                  <a:pt x="11993" y="1176"/>
                </a:cubicBezTo>
                <a:cubicBezTo>
                  <a:pt x="12006" y="1188"/>
                  <a:pt x="12006" y="1210"/>
                  <a:pt x="11993" y="1220"/>
                </a:cubicBezTo>
                <a:lnTo>
                  <a:pt x="11701" y="1512"/>
                </a:lnTo>
                <a:cubicBezTo>
                  <a:pt x="11697" y="1518"/>
                  <a:pt x="11688" y="1520"/>
                  <a:pt x="11680" y="1520"/>
                </a:cubicBezTo>
                <a:close/>
                <a:moveTo>
                  <a:pt x="11098" y="1520"/>
                </a:moveTo>
                <a:cubicBezTo>
                  <a:pt x="11090" y="1520"/>
                  <a:pt x="11081" y="1518"/>
                  <a:pt x="11075" y="1512"/>
                </a:cubicBezTo>
                <a:cubicBezTo>
                  <a:pt x="11062" y="1499"/>
                  <a:pt x="11062" y="1478"/>
                  <a:pt x="11075" y="1468"/>
                </a:cubicBezTo>
                <a:lnTo>
                  <a:pt x="11367" y="1176"/>
                </a:lnTo>
                <a:cubicBezTo>
                  <a:pt x="11379" y="1163"/>
                  <a:pt x="11401" y="1163"/>
                  <a:pt x="11411" y="1176"/>
                </a:cubicBezTo>
                <a:cubicBezTo>
                  <a:pt x="11424" y="1188"/>
                  <a:pt x="11424" y="1210"/>
                  <a:pt x="11411" y="1220"/>
                </a:cubicBezTo>
                <a:lnTo>
                  <a:pt x="11119" y="1512"/>
                </a:lnTo>
                <a:cubicBezTo>
                  <a:pt x="11115" y="1518"/>
                  <a:pt x="11106" y="1520"/>
                  <a:pt x="11098" y="1520"/>
                </a:cubicBezTo>
                <a:close/>
                <a:moveTo>
                  <a:pt x="10516" y="1520"/>
                </a:moveTo>
                <a:cubicBezTo>
                  <a:pt x="10508" y="1520"/>
                  <a:pt x="10499" y="1518"/>
                  <a:pt x="10493" y="1512"/>
                </a:cubicBezTo>
                <a:cubicBezTo>
                  <a:pt x="10480" y="1499"/>
                  <a:pt x="10480" y="1478"/>
                  <a:pt x="10493" y="1468"/>
                </a:cubicBezTo>
                <a:lnTo>
                  <a:pt x="10785" y="1176"/>
                </a:lnTo>
                <a:cubicBezTo>
                  <a:pt x="10798" y="1163"/>
                  <a:pt x="10819" y="1163"/>
                  <a:pt x="10829" y="1176"/>
                </a:cubicBezTo>
                <a:cubicBezTo>
                  <a:pt x="10842" y="1188"/>
                  <a:pt x="10842" y="1210"/>
                  <a:pt x="10829" y="1220"/>
                </a:cubicBezTo>
                <a:lnTo>
                  <a:pt x="10537" y="1512"/>
                </a:lnTo>
                <a:cubicBezTo>
                  <a:pt x="10533" y="1518"/>
                  <a:pt x="10525" y="1520"/>
                  <a:pt x="10516" y="1520"/>
                </a:cubicBezTo>
                <a:close/>
                <a:moveTo>
                  <a:pt x="9934" y="1520"/>
                </a:moveTo>
                <a:cubicBezTo>
                  <a:pt x="9926" y="1520"/>
                  <a:pt x="9918" y="1518"/>
                  <a:pt x="9911" y="1512"/>
                </a:cubicBezTo>
                <a:cubicBezTo>
                  <a:pt x="9899" y="1499"/>
                  <a:pt x="9899" y="1478"/>
                  <a:pt x="9911" y="1468"/>
                </a:cubicBezTo>
                <a:lnTo>
                  <a:pt x="10203" y="1176"/>
                </a:lnTo>
                <a:cubicBezTo>
                  <a:pt x="10216" y="1163"/>
                  <a:pt x="10237" y="1163"/>
                  <a:pt x="10248" y="1176"/>
                </a:cubicBezTo>
                <a:cubicBezTo>
                  <a:pt x="10260" y="1188"/>
                  <a:pt x="10260" y="1210"/>
                  <a:pt x="10248" y="1220"/>
                </a:cubicBezTo>
                <a:lnTo>
                  <a:pt x="9956" y="1512"/>
                </a:lnTo>
                <a:cubicBezTo>
                  <a:pt x="9949" y="1518"/>
                  <a:pt x="9941" y="1520"/>
                  <a:pt x="9934" y="1520"/>
                </a:cubicBezTo>
                <a:close/>
                <a:moveTo>
                  <a:pt x="5858" y="1520"/>
                </a:moveTo>
                <a:cubicBezTo>
                  <a:pt x="5849" y="1520"/>
                  <a:pt x="5841" y="1518"/>
                  <a:pt x="5835" y="1512"/>
                </a:cubicBezTo>
                <a:cubicBezTo>
                  <a:pt x="5822" y="1499"/>
                  <a:pt x="5822" y="1478"/>
                  <a:pt x="5835" y="1468"/>
                </a:cubicBezTo>
                <a:lnTo>
                  <a:pt x="6126" y="1176"/>
                </a:lnTo>
                <a:cubicBezTo>
                  <a:pt x="6139" y="1163"/>
                  <a:pt x="6160" y="1163"/>
                  <a:pt x="6171" y="1176"/>
                </a:cubicBezTo>
                <a:cubicBezTo>
                  <a:pt x="6184" y="1188"/>
                  <a:pt x="6184" y="1210"/>
                  <a:pt x="6171" y="1220"/>
                </a:cubicBezTo>
                <a:lnTo>
                  <a:pt x="5881" y="1512"/>
                </a:lnTo>
                <a:cubicBezTo>
                  <a:pt x="5875" y="1518"/>
                  <a:pt x="5866" y="1520"/>
                  <a:pt x="5858" y="1520"/>
                </a:cubicBezTo>
                <a:close/>
                <a:moveTo>
                  <a:pt x="5276" y="1520"/>
                </a:moveTo>
                <a:cubicBezTo>
                  <a:pt x="5268" y="1520"/>
                  <a:pt x="5259" y="1518"/>
                  <a:pt x="5253" y="1512"/>
                </a:cubicBezTo>
                <a:cubicBezTo>
                  <a:pt x="5240" y="1499"/>
                  <a:pt x="5240" y="1478"/>
                  <a:pt x="5253" y="1468"/>
                </a:cubicBezTo>
                <a:lnTo>
                  <a:pt x="5545" y="1176"/>
                </a:lnTo>
                <a:cubicBezTo>
                  <a:pt x="5557" y="1163"/>
                  <a:pt x="5579" y="1163"/>
                  <a:pt x="5589" y="1176"/>
                </a:cubicBezTo>
                <a:cubicBezTo>
                  <a:pt x="5602" y="1188"/>
                  <a:pt x="5602" y="1210"/>
                  <a:pt x="5589" y="1220"/>
                </a:cubicBezTo>
                <a:lnTo>
                  <a:pt x="5297" y="1512"/>
                </a:lnTo>
                <a:cubicBezTo>
                  <a:pt x="5293" y="1518"/>
                  <a:pt x="5284" y="1520"/>
                  <a:pt x="5276" y="1520"/>
                </a:cubicBezTo>
                <a:close/>
                <a:moveTo>
                  <a:pt x="4694" y="1520"/>
                </a:moveTo>
                <a:cubicBezTo>
                  <a:pt x="4686" y="1520"/>
                  <a:pt x="4677" y="1518"/>
                  <a:pt x="4671" y="1512"/>
                </a:cubicBezTo>
                <a:cubicBezTo>
                  <a:pt x="4658" y="1499"/>
                  <a:pt x="4658" y="1478"/>
                  <a:pt x="4671" y="1468"/>
                </a:cubicBezTo>
                <a:lnTo>
                  <a:pt x="4963" y="1176"/>
                </a:lnTo>
                <a:cubicBezTo>
                  <a:pt x="4976" y="1163"/>
                  <a:pt x="4997" y="1163"/>
                  <a:pt x="5007" y="1176"/>
                </a:cubicBezTo>
                <a:cubicBezTo>
                  <a:pt x="5020" y="1188"/>
                  <a:pt x="5020" y="1210"/>
                  <a:pt x="5007" y="1220"/>
                </a:cubicBezTo>
                <a:lnTo>
                  <a:pt x="4715" y="1512"/>
                </a:lnTo>
                <a:cubicBezTo>
                  <a:pt x="4709" y="1518"/>
                  <a:pt x="4703" y="1520"/>
                  <a:pt x="4694" y="1520"/>
                </a:cubicBezTo>
                <a:close/>
                <a:moveTo>
                  <a:pt x="4110" y="1520"/>
                </a:moveTo>
                <a:cubicBezTo>
                  <a:pt x="4102" y="1520"/>
                  <a:pt x="4093" y="1518"/>
                  <a:pt x="4087" y="1512"/>
                </a:cubicBezTo>
                <a:cubicBezTo>
                  <a:pt x="4074" y="1499"/>
                  <a:pt x="4074" y="1478"/>
                  <a:pt x="4087" y="1468"/>
                </a:cubicBezTo>
                <a:lnTo>
                  <a:pt x="4379" y="1176"/>
                </a:lnTo>
                <a:cubicBezTo>
                  <a:pt x="4392" y="1163"/>
                  <a:pt x="4413" y="1163"/>
                  <a:pt x="4423" y="1176"/>
                </a:cubicBezTo>
                <a:cubicBezTo>
                  <a:pt x="4436" y="1188"/>
                  <a:pt x="4436" y="1210"/>
                  <a:pt x="4423" y="1220"/>
                </a:cubicBezTo>
                <a:lnTo>
                  <a:pt x="4131" y="1512"/>
                </a:lnTo>
                <a:cubicBezTo>
                  <a:pt x="4127" y="1518"/>
                  <a:pt x="4119" y="1520"/>
                  <a:pt x="4110" y="1520"/>
                </a:cubicBezTo>
                <a:close/>
                <a:moveTo>
                  <a:pt x="3529" y="1520"/>
                </a:moveTo>
                <a:cubicBezTo>
                  <a:pt x="3520" y="1520"/>
                  <a:pt x="3512" y="1518"/>
                  <a:pt x="3505" y="1512"/>
                </a:cubicBezTo>
                <a:cubicBezTo>
                  <a:pt x="3493" y="1499"/>
                  <a:pt x="3493" y="1478"/>
                  <a:pt x="3505" y="1468"/>
                </a:cubicBezTo>
                <a:lnTo>
                  <a:pt x="3797" y="1176"/>
                </a:lnTo>
                <a:cubicBezTo>
                  <a:pt x="3810" y="1163"/>
                  <a:pt x="3831" y="1163"/>
                  <a:pt x="3842" y="1176"/>
                </a:cubicBezTo>
                <a:cubicBezTo>
                  <a:pt x="3854" y="1188"/>
                  <a:pt x="3854" y="1210"/>
                  <a:pt x="3842" y="1220"/>
                </a:cubicBezTo>
                <a:lnTo>
                  <a:pt x="3550" y="1512"/>
                </a:lnTo>
                <a:cubicBezTo>
                  <a:pt x="3545" y="1518"/>
                  <a:pt x="3537" y="1520"/>
                  <a:pt x="3529" y="1520"/>
                </a:cubicBezTo>
                <a:close/>
                <a:moveTo>
                  <a:pt x="1783" y="1520"/>
                </a:moveTo>
                <a:cubicBezTo>
                  <a:pt x="1775" y="1520"/>
                  <a:pt x="1766" y="1518"/>
                  <a:pt x="1760" y="1512"/>
                </a:cubicBezTo>
                <a:cubicBezTo>
                  <a:pt x="1747" y="1499"/>
                  <a:pt x="1747" y="1478"/>
                  <a:pt x="1760" y="1468"/>
                </a:cubicBezTo>
                <a:lnTo>
                  <a:pt x="2052" y="1176"/>
                </a:lnTo>
                <a:cubicBezTo>
                  <a:pt x="2065" y="1163"/>
                  <a:pt x="2086" y="1163"/>
                  <a:pt x="2096" y="1176"/>
                </a:cubicBezTo>
                <a:cubicBezTo>
                  <a:pt x="2109" y="1188"/>
                  <a:pt x="2109" y="1210"/>
                  <a:pt x="2096" y="1220"/>
                </a:cubicBezTo>
                <a:lnTo>
                  <a:pt x="1804" y="1512"/>
                </a:lnTo>
                <a:cubicBezTo>
                  <a:pt x="1798" y="1518"/>
                  <a:pt x="1790" y="1520"/>
                  <a:pt x="1783" y="1520"/>
                </a:cubicBezTo>
                <a:close/>
                <a:moveTo>
                  <a:pt x="1199" y="1520"/>
                </a:moveTo>
                <a:cubicBezTo>
                  <a:pt x="1191" y="1520"/>
                  <a:pt x="1182" y="1518"/>
                  <a:pt x="1176" y="1512"/>
                </a:cubicBezTo>
                <a:cubicBezTo>
                  <a:pt x="1163" y="1499"/>
                  <a:pt x="1163" y="1478"/>
                  <a:pt x="1176" y="1468"/>
                </a:cubicBezTo>
                <a:lnTo>
                  <a:pt x="1468" y="1176"/>
                </a:lnTo>
                <a:cubicBezTo>
                  <a:pt x="1481" y="1163"/>
                  <a:pt x="1502" y="1163"/>
                  <a:pt x="1512" y="1176"/>
                </a:cubicBezTo>
                <a:cubicBezTo>
                  <a:pt x="1525" y="1188"/>
                  <a:pt x="1525" y="1210"/>
                  <a:pt x="1512" y="1220"/>
                </a:cubicBezTo>
                <a:lnTo>
                  <a:pt x="1220" y="1512"/>
                </a:lnTo>
                <a:cubicBezTo>
                  <a:pt x="1216" y="1518"/>
                  <a:pt x="1208" y="1520"/>
                  <a:pt x="1199" y="1520"/>
                </a:cubicBezTo>
                <a:close/>
                <a:moveTo>
                  <a:pt x="618" y="1520"/>
                </a:moveTo>
                <a:cubicBezTo>
                  <a:pt x="609" y="1520"/>
                  <a:pt x="601" y="1518"/>
                  <a:pt x="594" y="1512"/>
                </a:cubicBezTo>
                <a:cubicBezTo>
                  <a:pt x="582" y="1499"/>
                  <a:pt x="582" y="1478"/>
                  <a:pt x="594" y="1468"/>
                </a:cubicBezTo>
                <a:lnTo>
                  <a:pt x="886" y="1176"/>
                </a:lnTo>
                <a:cubicBezTo>
                  <a:pt x="899" y="1163"/>
                  <a:pt x="920" y="1163"/>
                  <a:pt x="931" y="1176"/>
                </a:cubicBezTo>
                <a:cubicBezTo>
                  <a:pt x="943" y="1188"/>
                  <a:pt x="943" y="1210"/>
                  <a:pt x="931" y="1220"/>
                </a:cubicBezTo>
                <a:lnTo>
                  <a:pt x="639" y="1512"/>
                </a:lnTo>
                <a:cubicBezTo>
                  <a:pt x="634" y="1518"/>
                  <a:pt x="626" y="1520"/>
                  <a:pt x="618" y="1520"/>
                </a:cubicBezTo>
                <a:close/>
                <a:moveTo>
                  <a:pt x="37298" y="939"/>
                </a:moveTo>
                <a:cubicBezTo>
                  <a:pt x="37290" y="939"/>
                  <a:pt x="37281" y="937"/>
                  <a:pt x="37275" y="931"/>
                </a:cubicBezTo>
                <a:cubicBezTo>
                  <a:pt x="37262" y="918"/>
                  <a:pt x="37262" y="897"/>
                  <a:pt x="37275" y="886"/>
                </a:cubicBezTo>
                <a:lnTo>
                  <a:pt x="37567" y="594"/>
                </a:lnTo>
                <a:cubicBezTo>
                  <a:pt x="37580" y="582"/>
                  <a:pt x="37601" y="582"/>
                  <a:pt x="37611" y="594"/>
                </a:cubicBezTo>
                <a:cubicBezTo>
                  <a:pt x="37624" y="607"/>
                  <a:pt x="37624" y="628"/>
                  <a:pt x="37611" y="639"/>
                </a:cubicBezTo>
                <a:lnTo>
                  <a:pt x="37319" y="931"/>
                </a:lnTo>
                <a:cubicBezTo>
                  <a:pt x="37315" y="937"/>
                  <a:pt x="37307" y="939"/>
                  <a:pt x="37298" y="939"/>
                </a:cubicBezTo>
                <a:close/>
                <a:moveTo>
                  <a:pt x="36133" y="939"/>
                </a:moveTo>
                <a:cubicBezTo>
                  <a:pt x="36124" y="939"/>
                  <a:pt x="36116" y="937"/>
                  <a:pt x="36109" y="931"/>
                </a:cubicBezTo>
                <a:cubicBezTo>
                  <a:pt x="36097" y="918"/>
                  <a:pt x="36097" y="897"/>
                  <a:pt x="36109" y="886"/>
                </a:cubicBezTo>
                <a:lnTo>
                  <a:pt x="36401" y="594"/>
                </a:lnTo>
                <a:cubicBezTo>
                  <a:pt x="36414" y="582"/>
                  <a:pt x="36435" y="582"/>
                  <a:pt x="36446" y="594"/>
                </a:cubicBezTo>
                <a:cubicBezTo>
                  <a:pt x="36458" y="607"/>
                  <a:pt x="36458" y="628"/>
                  <a:pt x="36446" y="639"/>
                </a:cubicBezTo>
                <a:lnTo>
                  <a:pt x="36154" y="931"/>
                </a:lnTo>
                <a:cubicBezTo>
                  <a:pt x="36150" y="937"/>
                  <a:pt x="36141" y="939"/>
                  <a:pt x="36133" y="939"/>
                </a:cubicBezTo>
                <a:close/>
                <a:moveTo>
                  <a:pt x="34969" y="939"/>
                </a:moveTo>
                <a:cubicBezTo>
                  <a:pt x="34961" y="939"/>
                  <a:pt x="34952" y="937"/>
                  <a:pt x="34946" y="931"/>
                </a:cubicBezTo>
                <a:cubicBezTo>
                  <a:pt x="34933" y="918"/>
                  <a:pt x="34933" y="897"/>
                  <a:pt x="34946" y="886"/>
                </a:cubicBezTo>
                <a:lnTo>
                  <a:pt x="35238" y="594"/>
                </a:lnTo>
                <a:cubicBezTo>
                  <a:pt x="35250" y="582"/>
                  <a:pt x="35272" y="582"/>
                  <a:pt x="35282" y="594"/>
                </a:cubicBezTo>
                <a:cubicBezTo>
                  <a:pt x="35295" y="607"/>
                  <a:pt x="35295" y="628"/>
                  <a:pt x="35282" y="639"/>
                </a:cubicBezTo>
                <a:lnTo>
                  <a:pt x="34990" y="931"/>
                </a:lnTo>
                <a:cubicBezTo>
                  <a:pt x="34986" y="937"/>
                  <a:pt x="34978" y="939"/>
                  <a:pt x="34969" y="939"/>
                </a:cubicBezTo>
                <a:close/>
                <a:moveTo>
                  <a:pt x="34387" y="939"/>
                </a:moveTo>
                <a:cubicBezTo>
                  <a:pt x="34379" y="939"/>
                  <a:pt x="34370" y="937"/>
                  <a:pt x="34364" y="931"/>
                </a:cubicBezTo>
                <a:cubicBezTo>
                  <a:pt x="34351" y="918"/>
                  <a:pt x="34351" y="897"/>
                  <a:pt x="34364" y="886"/>
                </a:cubicBezTo>
                <a:lnTo>
                  <a:pt x="34656" y="594"/>
                </a:lnTo>
                <a:cubicBezTo>
                  <a:pt x="34669" y="582"/>
                  <a:pt x="34690" y="582"/>
                  <a:pt x="34700" y="594"/>
                </a:cubicBezTo>
                <a:cubicBezTo>
                  <a:pt x="34713" y="607"/>
                  <a:pt x="34713" y="628"/>
                  <a:pt x="34700" y="639"/>
                </a:cubicBezTo>
                <a:lnTo>
                  <a:pt x="34408" y="931"/>
                </a:lnTo>
                <a:cubicBezTo>
                  <a:pt x="34404" y="937"/>
                  <a:pt x="34396" y="939"/>
                  <a:pt x="34387" y="939"/>
                </a:cubicBezTo>
                <a:close/>
                <a:moveTo>
                  <a:pt x="33806" y="939"/>
                </a:moveTo>
                <a:cubicBezTo>
                  <a:pt x="33797" y="939"/>
                  <a:pt x="33789" y="937"/>
                  <a:pt x="33782" y="931"/>
                </a:cubicBezTo>
                <a:cubicBezTo>
                  <a:pt x="33770" y="918"/>
                  <a:pt x="33770" y="897"/>
                  <a:pt x="33782" y="886"/>
                </a:cubicBezTo>
                <a:lnTo>
                  <a:pt x="34074" y="594"/>
                </a:lnTo>
                <a:cubicBezTo>
                  <a:pt x="34087" y="582"/>
                  <a:pt x="34108" y="582"/>
                  <a:pt x="34119" y="594"/>
                </a:cubicBezTo>
                <a:cubicBezTo>
                  <a:pt x="34131" y="607"/>
                  <a:pt x="34131" y="628"/>
                  <a:pt x="34119" y="639"/>
                </a:cubicBezTo>
                <a:lnTo>
                  <a:pt x="33827" y="931"/>
                </a:lnTo>
                <a:cubicBezTo>
                  <a:pt x="33820" y="937"/>
                  <a:pt x="33812" y="939"/>
                  <a:pt x="33806" y="939"/>
                </a:cubicBezTo>
                <a:close/>
                <a:moveTo>
                  <a:pt x="33222" y="939"/>
                </a:moveTo>
                <a:cubicBezTo>
                  <a:pt x="33213" y="939"/>
                  <a:pt x="33205" y="937"/>
                  <a:pt x="33198" y="931"/>
                </a:cubicBezTo>
                <a:cubicBezTo>
                  <a:pt x="33186" y="918"/>
                  <a:pt x="33186" y="897"/>
                  <a:pt x="33198" y="886"/>
                </a:cubicBezTo>
                <a:lnTo>
                  <a:pt x="33490" y="594"/>
                </a:lnTo>
                <a:cubicBezTo>
                  <a:pt x="33503" y="582"/>
                  <a:pt x="33524" y="582"/>
                  <a:pt x="33535" y="594"/>
                </a:cubicBezTo>
                <a:cubicBezTo>
                  <a:pt x="33547" y="607"/>
                  <a:pt x="33547" y="628"/>
                  <a:pt x="33535" y="639"/>
                </a:cubicBezTo>
                <a:lnTo>
                  <a:pt x="33243" y="931"/>
                </a:lnTo>
                <a:cubicBezTo>
                  <a:pt x="33239" y="937"/>
                  <a:pt x="33230" y="939"/>
                  <a:pt x="33222" y="939"/>
                </a:cubicBezTo>
                <a:close/>
                <a:moveTo>
                  <a:pt x="32640" y="939"/>
                </a:moveTo>
                <a:cubicBezTo>
                  <a:pt x="32631" y="939"/>
                  <a:pt x="32623" y="937"/>
                  <a:pt x="32617" y="931"/>
                </a:cubicBezTo>
                <a:cubicBezTo>
                  <a:pt x="32604" y="918"/>
                  <a:pt x="32604" y="897"/>
                  <a:pt x="32617" y="886"/>
                </a:cubicBezTo>
                <a:lnTo>
                  <a:pt x="32909" y="594"/>
                </a:lnTo>
                <a:cubicBezTo>
                  <a:pt x="32921" y="582"/>
                  <a:pt x="32942" y="582"/>
                  <a:pt x="32953" y="594"/>
                </a:cubicBezTo>
                <a:cubicBezTo>
                  <a:pt x="32966" y="607"/>
                  <a:pt x="32966" y="628"/>
                  <a:pt x="32953" y="639"/>
                </a:cubicBezTo>
                <a:lnTo>
                  <a:pt x="32661" y="931"/>
                </a:lnTo>
                <a:cubicBezTo>
                  <a:pt x="32657" y="937"/>
                  <a:pt x="32648" y="939"/>
                  <a:pt x="32640" y="939"/>
                </a:cubicBezTo>
                <a:close/>
                <a:moveTo>
                  <a:pt x="32058" y="939"/>
                </a:moveTo>
                <a:cubicBezTo>
                  <a:pt x="32050" y="939"/>
                  <a:pt x="32041" y="937"/>
                  <a:pt x="32035" y="931"/>
                </a:cubicBezTo>
                <a:cubicBezTo>
                  <a:pt x="32022" y="918"/>
                  <a:pt x="32022" y="897"/>
                  <a:pt x="32035" y="886"/>
                </a:cubicBezTo>
                <a:lnTo>
                  <a:pt x="32327" y="594"/>
                </a:lnTo>
                <a:cubicBezTo>
                  <a:pt x="32339" y="582"/>
                  <a:pt x="32361" y="582"/>
                  <a:pt x="32371" y="594"/>
                </a:cubicBezTo>
                <a:cubicBezTo>
                  <a:pt x="32384" y="607"/>
                  <a:pt x="32384" y="628"/>
                  <a:pt x="32371" y="639"/>
                </a:cubicBezTo>
                <a:lnTo>
                  <a:pt x="32079" y="931"/>
                </a:lnTo>
                <a:cubicBezTo>
                  <a:pt x="32075" y="937"/>
                  <a:pt x="32067" y="939"/>
                  <a:pt x="32058" y="939"/>
                </a:cubicBezTo>
                <a:close/>
                <a:moveTo>
                  <a:pt x="30892" y="939"/>
                </a:moveTo>
                <a:cubicBezTo>
                  <a:pt x="30884" y="939"/>
                  <a:pt x="30875" y="937"/>
                  <a:pt x="30869" y="931"/>
                </a:cubicBezTo>
                <a:cubicBezTo>
                  <a:pt x="30856" y="918"/>
                  <a:pt x="30856" y="897"/>
                  <a:pt x="30869" y="886"/>
                </a:cubicBezTo>
                <a:lnTo>
                  <a:pt x="31161" y="594"/>
                </a:lnTo>
                <a:cubicBezTo>
                  <a:pt x="31174" y="582"/>
                  <a:pt x="31195" y="582"/>
                  <a:pt x="31205" y="594"/>
                </a:cubicBezTo>
                <a:cubicBezTo>
                  <a:pt x="31218" y="607"/>
                  <a:pt x="31218" y="628"/>
                  <a:pt x="31205" y="639"/>
                </a:cubicBezTo>
                <a:lnTo>
                  <a:pt x="30914" y="931"/>
                </a:lnTo>
                <a:cubicBezTo>
                  <a:pt x="30909" y="937"/>
                  <a:pt x="30901" y="939"/>
                  <a:pt x="30892" y="939"/>
                </a:cubicBezTo>
                <a:close/>
                <a:moveTo>
                  <a:pt x="29729" y="939"/>
                </a:moveTo>
                <a:cubicBezTo>
                  <a:pt x="29720" y="939"/>
                  <a:pt x="29712" y="937"/>
                  <a:pt x="29706" y="931"/>
                </a:cubicBezTo>
                <a:cubicBezTo>
                  <a:pt x="29693" y="918"/>
                  <a:pt x="29693" y="897"/>
                  <a:pt x="29706" y="886"/>
                </a:cubicBezTo>
                <a:lnTo>
                  <a:pt x="29997" y="594"/>
                </a:lnTo>
                <a:cubicBezTo>
                  <a:pt x="30010" y="582"/>
                  <a:pt x="30031" y="582"/>
                  <a:pt x="30042" y="594"/>
                </a:cubicBezTo>
                <a:cubicBezTo>
                  <a:pt x="30055" y="607"/>
                  <a:pt x="30055" y="628"/>
                  <a:pt x="30042" y="639"/>
                </a:cubicBezTo>
                <a:lnTo>
                  <a:pt x="29750" y="931"/>
                </a:lnTo>
                <a:cubicBezTo>
                  <a:pt x="29746" y="937"/>
                  <a:pt x="29737" y="939"/>
                  <a:pt x="29729" y="939"/>
                </a:cubicBezTo>
                <a:close/>
                <a:moveTo>
                  <a:pt x="28565" y="939"/>
                </a:moveTo>
                <a:cubicBezTo>
                  <a:pt x="28557" y="939"/>
                  <a:pt x="28548" y="937"/>
                  <a:pt x="28542" y="931"/>
                </a:cubicBezTo>
                <a:cubicBezTo>
                  <a:pt x="28529" y="918"/>
                  <a:pt x="28529" y="897"/>
                  <a:pt x="28542" y="886"/>
                </a:cubicBezTo>
                <a:lnTo>
                  <a:pt x="28834" y="594"/>
                </a:lnTo>
                <a:cubicBezTo>
                  <a:pt x="28847" y="582"/>
                  <a:pt x="28868" y="582"/>
                  <a:pt x="28878" y="594"/>
                </a:cubicBezTo>
                <a:cubicBezTo>
                  <a:pt x="28891" y="607"/>
                  <a:pt x="28891" y="628"/>
                  <a:pt x="28878" y="639"/>
                </a:cubicBezTo>
                <a:lnTo>
                  <a:pt x="28586" y="931"/>
                </a:lnTo>
                <a:cubicBezTo>
                  <a:pt x="28580" y="937"/>
                  <a:pt x="28572" y="939"/>
                  <a:pt x="28565" y="939"/>
                </a:cubicBezTo>
                <a:close/>
                <a:moveTo>
                  <a:pt x="27981" y="939"/>
                </a:moveTo>
                <a:cubicBezTo>
                  <a:pt x="27973" y="939"/>
                  <a:pt x="27964" y="937"/>
                  <a:pt x="27958" y="931"/>
                </a:cubicBezTo>
                <a:cubicBezTo>
                  <a:pt x="27945" y="918"/>
                  <a:pt x="27945" y="897"/>
                  <a:pt x="27958" y="886"/>
                </a:cubicBezTo>
                <a:lnTo>
                  <a:pt x="28250" y="594"/>
                </a:lnTo>
                <a:cubicBezTo>
                  <a:pt x="28263" y="582"/>
                  <a:pt x="28284" y="582"/>
                  <a:pt x="28294" y="594"/>
                </a:cubicBezTo>
                <a:cubicBezTo>
                  <a:pt x="28307" y="607"/>
                  <a:pt x="28307" y="628"/>
                  <a:pt x="28294" y="639"/>
                </a:cubicBezTo>
                <a:lnTo>
                  <a:pt x="28003" y="931"/>
                </a:lnTo>
                <a:cubicBezTo>
                  <a:pt x="27998" y="937"/>
                  <a:pt x="27990" y="939"/>
                  <a:pt x="27981" y="939"/>
                </a:cubicBezTo>
                <a:close/>
                <a:moveTo>
                  <a:pt x="27400" y="939"/>
                </a:moveTo>
                <a:cubicBezTo>
                  <a:pt x="27391" y="939"/>
                  <a:pt x="27383" y="937"/>
                  <a:pt x="27376" y="931"/>
                </a:cubicBezTo>
                <a:cubicBezTo>
                  <a:pt x="27364" y="918"/>
                  <a:pt x="27364" y="897"/>
                  <a:pt x="27376" y="886"/>
                </a:cubicBezTo>
                <a:lnTo>
                  <a:pt x="27668" y="594"/>
                </a:lnTo>
                <a:cubicBezTo>
                  <a:pt x="27681" y="582"/>
                  <a:pt x="27702" y="582"/>
                  <a:pt x="27713" y="594"/>
                </a:cubicBezTo>
                <a:cubicBezTo>
                  <a:pt x="27725" y="607"/>
                  <a:pt x="27725" y="628"/>
                  <a:pt x="27713" y="639"/>
                </a:cubicBezTo>
                <a:lnTo>
                  <a:pt x="27421" y="931"/>
                </a:lnTo>
                <a:cubicBezTo>
                  <a:pt x="27417" y="937"/>
                  <a:pt x="27408" y="939"/>
                  <a:pt x="27400" y="939"/>
                </a:cubicBezTo>
                <a:close/>
                <a:moveTo>
                  <a:pt x="26818" y="939"/>
                </a:moveTo>
                <a:cubicBezTo>
                  <a:pt x="26809" y="939"/>
                  <a:pt x="26801" y="937"/>
                  <a:pt x="26795" y="931"/>
                </a:cubicBezTo>
                <a:cubicBezTo>
                  <a:pt x="26782" y="918"/>
                  <a:pt x="26782" y="897"/>
                  <a:pt x="26795" y="886"/>
                </a:cubicBezTo>
                <a:lnTo>
                  <a:pt x="27086" y="594"/>
                </a:lnTo>
                <a:cubicBezTo>
                  <a:pt x="27099" y="582"/>
                  <a:pt x="27120" y="582"/>
                  <a:pt x="27131" y="594"/>
                </a:cubicBezTo>
                <a:cubicBezTo>
                  <a:pt x="27144" y="607"/>
                  <a:pt x="27144" y="628"/>
                  <a:pt x="27131" y="639"/>
                </a:cubicBezTo>
                <a:lnTo>
                  <a:pt x="26839" y="931"/>
                </a:lnTo>
                <a:cubicBezTo>
                  <a:pt x="26835" y="937"/>
                  <a:pt x="26826" y="939"/>
                  <a:pt x="26818" y="939"/>
                </a:cubicBezTo>
                <a:close/>
                <a:moveTo>
                  <a:pt x="26236" y="939"/>
                </a:moveTo>
                <a:cubicBezTo>
                  <a:pt x="26228" y="939"/>
                  <a:pt x="26219" y="937"/>
                  <a:pt x="26213" y="931"/>
                </a:cubicBezTo>
                <a:cubicBezTo>
                  <a:pt x="26200" y="918"/>
                  <a:pt x="26200" y="897"/>
                  <a:pt x="26213" y="886"/>
                </a:cubicBezTo>
                <a:lnTo>
                  <a:pt x="26505" y="594"/>
                </a:lnTo>
                <a:cubicBezTo>
                  <a:pt x="26517" y="582"/>
                  <a:pt x="26539" y="582"/>
                  <a:pt x="26549" y="594"/>
                </a:cubicBezTo>
                <a:cubicBezTo>
                  <a:pt x="26562" y="607"/>
                  <a:pt x="26562" y="628"/>
                  <a:pt x="26549" y="639"/>
                </a:cubicBezTo>
                <a:lnTo>
                  <a:pt x="26257" y="931"/>
                </a:lnTo>
                <a:cubicBezTo>
                  <a:pt x="26251" y="937"/>
                  <a:pt x="26244" y="939"/>
                  <a:pt x="26236" y="939"/>
                </a:cubicBezTo>
                <a:close/>
                <a:moveTo>
                  <a:pt x="25654" y="939"/>
                </a:moveTo>
                <a:cubicBezTo>
                  <a:pt x="25646" y="939"/>
                  <a:pt x="25637" y="937"/>
                  <a:pt x="25631" y="931"/>
                </a:cubicBezTo>
                <a:cubicBezTo>
                  <a:pt x="25618" y="918"/>
                  <a:pt x="25618" y="897"/>
                  <a:pt x="25631" y="886"/>
                </a:cubicBezTo>
                <a:lnTo>
                  <a:pt x="25923" y="594"/>
                </a:lnTo>
                <a:cubicBezTo>
                  <a:pt x="25936" y="582"/>
                  <a:pt x="25957" y="582"/>
                  <a:pt x="25967" y="594"/>
                </a:cubicBezTo>
                <a:cubicBezTo>
                  <a:pt x="25980" y="607"/>
                  <a:pt x="25980" y="628"/>
                  <a:pt x="25967" y="639"/>
                </a:cubicBezTo>
                <a:lnTo>
                  <a:pt x="25675" y="931"/>
                </a:lnTo>
                <a:cubicBezTo>
                  <a:pt x="25669" y="937"/>
                  <a:pt x="25661" y="939"/>
                  <a:pt x="25654" y="939"/>
                </a:cubicBezTo>
                <a:close/>
                <a:moveTo>
                  <a:pt x="24489" y="939"/>
                </a:moveTo>
                <a:cubicBezTo>
                  <a:pt x="24480" y="939"/>
                  <a:pt x="24472" y="937"/>
                  <a:pt x="24465" y="931"/>
                </a:cubicBezTo>
                <a:cubicBezTo>
                  <a:pt x="24453" y="918"/>
                  <a:pt x="24453" y="897"/>
                  <a:pt x="24465" y="886"/>
                </a:cubicBezTo>
                <a:lnTo>
                  <a:pt x="24757" y="594"/>
                </a:lnTo>
                <a:cubicBezTo>
                  <a:pt x="24770" y="582"/>
                  <a:pt x="24791" y="582"/>
                  <a:pt x="24802" y="594"/>
                </a:cubicBezTo>
                <a:cubicBezTo>
                  <a:pt x="24814" y="607"/>
                  <a:pt x="24814" y="628"/>
                  <a:pt x="24802" y="639"/>
                </a:cubicBezTo>
                <a:lnTo>
                  <a:pt x="24510" y="931"/>
                </a:lnTo>
                <a:cubicBezTo>
                  <a:pt x="24505" y="937"/>
                  <a:pt x="24497" y="939"/>
                  <a:pt x="24489" y="939"/>
                </a:cubicBezTo>
                <a:close/>
                <a:moveTo>
                  <a:pt x="23325" y="939"/>
                </a:moveTo>
                <a:cubicBezTo>
                  <a:pt x="23317" y="939"/>
                  <a:pt x="23308" y="937"/>
                  <a:pt x="23302" y="931"/>
                </a:cubicBezTo>
                <a:cubicBezTo>
                  <a:pt x="23289" y="918"/>
                  <a:pt x="23289" y="897"/>
                  <a:pt x="23302" y="886"/>
                </a:cubicBezTo>
                <a:lnTo>
                  <a:pt x="23594" y="594"/>
                </a:lnTo>
                <a:cubicBezTo>
                  <a:pt x="23606" y="582"/>
                  <a:pt x="23628" y="582"/>
                  <a:pt x="23638" y="594"/>
                </a:cubicBezTo>
                <a:cubicBezTo>
                  <a:pt x="23651" y="607"/>
                  <a:pt x="23651" y="628"/>
                  <a:pt x="23638" y="639"/>
                </a:cubicBezTo>
                <a:lnTo>
                  <a:pt x="23346" y="931"/>
                </a:lnTo>
                <a:cubicBezTo>
                  <a:pt x="23340" y="937"/>
                  <a:pt x="23333" y="939"/>
                  <a:pt x="23325" y="939"/>
                </a:cubicBezTo>
                <a:close/>
                <a:moveTo>
                  <a:pt x="22159" y="939"/>
                </a:moveTo>
                <a:cubicBezTo>
                  <a:pt x="22151" y="939"/>
                  <a:pt x="22142" y="937"/>
                  <a:pt x="22136" y="931"/>
                </a:cubicBezTo>
                <a:cubicBezTo>
                  <a:pt x="22123" y="918"/>
                  <a:pt x="22123" y="897"/>
                  <a:pt x="22136" y="886"/>
                </a:cubicBezTo>
                <a:lnTo>
                  <a:pt x="22428" y="594"/>
                </a:lnTo>
                <a:cubicBezTo>
                  <a:pt x="22441" y="582"/>
                  <a:pt x="22462" y="582"/>
                  <a:pt x="22472" y="594"/>
                </a:cubicBezTo>
                <a:cubicBezTo>
                  <a:pt x="22485" y="607"/>
                  <a:pt x="22485" y="628"/>
                  <a:pt x="22472" y="639"/>
                </a:cubicBezTo>
                <a:lnTo>
                  <a:pt x="22180" y="931"/>
                </a:lnTo>
                <a:cubicBezTo>
                  <a:pt x="22176" y="937"/>
                  <a:pt x="22168" y="939"/>
                  <a:pt x="22159" y="939"/>
                </a:cubicBezTo>
                <a:close/>
                <a:moveTo>
                  <a:pt x="21578" y="939"/>
                </a:moveTo>
                <a:cubicBezTo>
                  <a:pt x="21569" y="939"/>
                  <a:pt x="21561" y="937"/>
                  <a:pt x="21554" y="931"/>
                </a:cubicBezTo>
                <a:cubicBezTo>
                  <a:pt x="21542" y="918"/>
                  <a:pt x="21542" y="897"/>
                  <a:pt x="21554" y="886"/>
                </a:cubicBezTo>
                <a:lnTo>
                  <a:pt x="21846" y="594"/>
                </a:lnTo>
                <a:cubicBezTo>
                  <a:pt x="21859" y="582"/>
                  <a:pt x="21880" y="582"/>
                  <a:pt x="21891" y="594"/>
                </a:cubicBezTo>
                <a:cubicBezTo>
                  <a:pt x="21903" y="607"/>
                  <a:pt x="21903" y="628"/>
                  <a:pt x="21891" y="639"/>
                </a:cubicBezTo>
                <a:lnTo>
                  <a:pt x="21599" y="931"/>
                </a:lnTo>
                <a:cubicBezTo>
                  <a:pt x="21594" y="937"/>
                  <a:pt x="21586" y="939"/>
                  <a:pt x="21578" y="939"/>
                </a:cubicBezTo>
                <a:close/>
                <a:moveTo>
                  <a:pt x="20996" y="939"/>
                </a:moveTo>
                <a:cubicBezTo>
                  <a:pt x="20987" y="939"/>
                  <a:pt x="20979" y="937"/>
                  <a:pt x="20972" y="931"/>
                </a:cubicBezTo>
                <a:cubicBezTo>
                  <a:pt x="20960" y="918"/>
                  <a:pt x="20960" y="897"/>
                  <a:pt x="20972" y="886"/>
                </a:cubicBezTo>
                <a:lnTo>
                  <a:pt x="21264" y="594"/>
                </a:lnTo>
                <a:cubicBezTo>
                  <a:pt x="21277" y="582"/>
                  <a:pt x="21298" y="582"/>
                  <a:pt x="21309" y="594"/>
                </a:cubicBezTo>
                <a:cubicBezTo>
                  <a:pt x="21322" y="607"/>
                  <a:pt x="21322" y="628"/>
                  <a:pt x="21309" y="639"/>
                </a:cubicBezTo>
                <a:lnTo>
                  <a:pt x="21017" y="931"/>
                </a:lnTo>
                <a:cubicBezTo>
                  <a:pt x="21013" y="937"/>
                  <a:pt x="21004" y="939"/>
                  <a:pt x="20996" y="939"/>
                </a:cubicBezTo>
                <a:close/>
                <a:moveTo>
                  <a:pt x="20414" y="939"/>
                </a:moveTo>
                <a:cubicBezTo>
                  <a:pt x="20406" y="939"/>
                  <a:pt x="20397" y="937"/>
                  <a:pt x="20391" y="931"/>
                </a:cubicBezTo>
                <a:cubicBezTo>
                  <a:pt x="20378" y="918"/>
                  <a:pt x="20378" y="897"/>
                  <a:pt x="20391" y="886"/>
                </a:cubicBezTo>
                <a:lnTo>
                  <a:pt x="20683" y="594"/>
                </a:lnTo>
                <a:cubicBezTo>
                  <a:pt x="20695" y="582"/>
                  <a:pt x="20717" y="582"/>
                  <a:pt x="20727" y="594"/>
                </a:cubicBezTo>
                <a:cubicBezTo>
                  <a:pt x="20740" y="607"/>
                  <a:pt x="20740" y="628"/>
                  <a:pt x="20727" y="639"/>
                </a:cubicBezTo>
                <a:lnTo>
                  <a:pt x="20435" y="931"/>
                </a:lnTo>
                <a:cubicBezTo>
                  <a:pt x="20429" y="937"/>
                  <a:pt x="20420" y="939"/>
                  <a:pt x="20414" y="939"/>
                </a:cubicBezTo>
                <a:close/>
                <a:moveTo>
                  <a:pt x="19830" y="939"/>
                </a:moveTo>
                <a:cubicBezTo>
                  <a:pt x="19822" y="939"/>
                  <a:pt x="19813" y="937"/>
                  <a:pt x="19807" y="931"/>
                </a:cubicBezTo>
                <a:cubicBezTo>
                  <a:pt x="19794" y="918"/>
                  <a:pt x="19794" y="897"/>
                  <a:pt x="19807" y="886"/>
                </a:cubicBezTo>
                <a:lnTo>
                  <a:pt x="20099" y="594"/>
                </a:lnTo>
                <a:cubicBezTo>
                  <a:pt x="20111" y="582"/>
                  <a:pt x="20133" y="582"/>
                  <a:pt x="20143" y="594"/>
                </a:cubicBezTo>
                <a:cubicBezTo>
                  <a:pt x="20156" y="607"/>
                  <a:pt x="20156" y="628"/>
                  <a:pt x="20143" y="639"/>
                </a:cubicBezTo>
                <a:lnTo>
                  <a:pt x="19851" y="931"/>
                </a:lnTo>
                <a:cubicBezTo>
                  <a:pt x="19847" y="937"/>
                  <a:pt x="19839" y="939"/>
                  <a:pt x="19830" y="939"/>
                </a:cubicBezTo>
                <a:close/>
                <a:moveTo>
                  <a:pt x="19248" y="939"/>
                </a:moveTo>
                <a:cubicBezTo>
                  <a:pt x="19240" y="939"/>
                  <a:pt x="19231" y="937"/>
                  <a:pt x="19225" y="931"/>
                </a:cubicBezTo>
                <a:cubicBezTo>
                  <a:pt x="19212" y="918"/>
                  <a:pt x="19212" y="897"/>
                  <a:pt x="19225" y="886"/>
                </a:cubicBezTo>
                <a:lnTo>
                  <a:pt x="19517" y="594"/>
                </a:lnTo>
                <a:cubicBezTo>
                  <a:pt x="19530" y="582"/>
                  <a:pt x="19551" y="582"/>
                  <a:pt x="19561" y="594"/>
                </a:cubicBezTo>
                <a:cubicBezTo>
                  <a:pt x="19574" y="607"/>
                  <a:pt x="19574" y="628"/>
                  <a:pt x="19561" y="639"/>
                </a:cubicBezTo>
                <a:lnTo>
                  <a:pt x="19272" y="931"/>
                </a:lnTo>
                <a:cubicBezTo>
                  <a:pt x="19265" y="937"/>
                  <a:pt x="19257" y="939"/>
                  <a:pt x="19248" y="939"/>
                </a:cubicBezTo>
                <a:close/>
                <a:moveTo>
                  <a:pt x="18086" y="939"/>
                </a:moveTo>
                <a:cubicBezTo>
                  <a:pt x="18077" y="939"/>
                  <a:pt x="18069" y="937"/>
                  <a:pt x="18062" y="931"/>
                </a:cubicBezTo>
                <a:cubicBezTo>
                  <a:pt x="18050" y="918"/>
                  <a:pt x="18050" y="897"/>
                  <a:pt x="18062" y="886"/>
                </a:cubicBezTo>
                <a:lnTo>
                  <a:pt x="18354" y="594"/>
                </a:lnTo>
                <a:cubicBezTo>
                  <a:pt x="18367" y="582"/>
                  <a:pt x="18388" y="582"/>
                  <a:pt x="18399" y="594"/>
                </a:cubicBezTo>
                <a:cubicBezTo>
                  <a:pt x="18412" y="607"/>
                  <a:pt x="18412" y="628"/>
                  <a:pt x="18399" y="639"/>
                </a:cubicBezTo>
                <a:lnTo>
                  <a:pt x="18107" y="931"/>
                </a:lnTo>
                <a:cubicBezTo>
                  <a:pt x="18101" y="937"/>
                  <a:pt x="18094" y="939"/>
                  <a:pt x="18086" y="939"/>
                </a:cubicBezTo>
                <a:close/>
                <a:moveTo>
                  <a:pt x="17502" y="939"/>
                </a:moveTo>
                <a:cubicBezTo>
                  <a:pt x="17493" y="939"/>
                  <a:pt x="17485" y="937"/>
                  <a:pt x="17479" y="931"/>
                </a:cubicBezTo>
                <a:cubicBezTo>
                  <a:pt x="17466" y="918"/>
                  <a:pt x="17466" y="897"/>
                  <a:pt x="17479" y="886"/>
                </a:cubicBezTo>
                <a:lnTo>
                  <a:pt x="17771" y="594"/>
                </a:lnTo>
                <a:cubicBezTo>
                  <a:pt x="17783" y="582"/>
                  <a:pt x="17804" y="582"/>
                  <a:pt x="17815" y="594"/>
                </a:cubicBezTo>
                <a:cubicBezTo>
                  <a:pt x="17828" y="607"/>
                  <a:pt x="17828" y="628"/>
                  <a:pt x="17815" y="639"/>
                </a:cubicBezTo>
                <a:lnTo>
                  <a:pt x="17523" y="931"/>
                </a:lnTo>
                <a:cubicBezTo>
                  <a:pt x="17519" y="937"/>
                  <a:pt x="17510" y="939"/>
                  <a:pt x="17502" y="939"/>
                </a:cubicBezTo>
                <a:close/>
                <a:moveTo>
                  <a:pt x="16920" y="939"/>
                </a:moveTo>
                <a:cubicBezTo>
                  <a:pt x="16912" y="939"/>
                  <a:pt x="16903" y="937"/>
                  <a:pt x="16897" y="931"/>
                </a:cubicBezTo>
                <a:cubicBezTo>
                  <a:pt x="16884" y="918"/>
                  <a:pt x="16884" y="897"/>
                  <a:pt x="16897" y="886"/>
                </a:cubicBezTo>
                <a:lnTo>
                  <a:pt x="17189" y="594"/>
                </a:lnTo>
                <a:cubicBezTo>
                  <a:pt x="17201" y="582"/>
                  <a:pt x="17223" y="582"/>
                  <a:pt x="17233" y="594"/>
                </a:cubicBezTo>
                <a:cubicBezTo>
                  <a:pt x="17246" y="607"/>
                  <a:pt x="17246" y="628"/>
                  <a:pt x="17233" y="639"/>
                </a:cubicBezTo>
                <a:lnTo>
                  <a:pt x="16941" y="931"/>
                </a:lnTo>
                <a:cubicBezTo>
                  <a:pt x="16937" y="937"/>
                  <a:pt x="16929" y="939"/>
                  <a:pt x="16920" y="939"/>
                </a:cubicBezTo>
                <a:close/>
                <a:moveTo>
                  <a:pt x="16338" y="939"/>
                </a:moveTo>
                <a:cubicBezTo>
                  <a:pt x="16330" y="939"/>
                  <a:pt x="16321" y="937"/>
                  <a:pt x="16315" y="931"/>
                </a:cubicBezTo>
                <a:cubicBezTo>
                  <a:pt x="16302" y="918"/>
                  <a:pt x="16302" y="897"/>
                  <a:pt x="16315" y="886"/>
                </a:cubicBezTo>
                <a:lnTo>
                  <a:pt x="16607" y="594"/>
                </a:lnTo>
                <a:cubicBezTo>
                  <a:pt x="16620" y="582"/>
                  <a:pt x="16641" y="582"/>
                  <a:pt x="16651" y="594"/>
                </a:cubicBezTo>
                <a:cubicBezTo>
                  <a:pt x="16664" y="607"/>
                  <a:pt x="16664" y="628"/>
                  <a:pt x="16651" y="639"/>
                </a:cubicBezTo>
                <a:lnTo>
                  <a:pt x="16359" y="931"/>
                </a:lnTo>
                <a:cubicBezTo>
                  <a:pt x="16355" y="937"/>
                  <a:pt x="16347" y="939"/>
                  <a:pt x="16338" y="939"/>
                </a:cubicBezTo>
                <a:close/>
                <a:moveTo>
                  <a:pt x="12262" y="939"/>
                </a:moveTo>
                <a:cubicBezTo>
                  <a:pt x="12253" y="939"/>
                  <a:pt x="12245" y="937"/>
                  <a:pt x="12238" y="931"/>
                </a:cubicBezTo>
                <a:cubicBezTo>
                  <a:pt x="12226" y="918"/>
                  <a:pt x="12226" y="897"/>
                  <a:pt x="12238" y="886"/>
                </a:cubicBezTo>
                <a:lnTo>
                  <a:pt x="12530" y="594"/>
                </a:lnTo>
                <a:cubicBezTo>
                  <a:pt x="12543" y="582"/>
                  <a:pt x="12564" y="582"/>
                  <a:pt x="12575" y="594"/>
                </a:cubicBezTo>
                <a:cubicBezTo>
                  <a:pt x="12587" y="607"/>
                  <a:pt x="12587" y="628"/>
                  <a:pt x="12575" y="639"/>
                </a:cubicBezTo>
                <a:lnTo>
                  <a:pt x="12283" y="931"/>
                </a:lnTo>
                <a:cubicBezTo>
                  <a:pt x="12279" y="937"/>
                  <a:pt x="12270" y="939"/>
                  <a:pt x="12262" y="939"/>
                </a:cubicBezTo>
                <a:close/>
                <a:moveTo>
                  <a:pt x="11680" y="939"/>
                </a:moveTo>
                <a:cubicBezTo>
                  <a:pt x="11671" y="939"/>
                  <a:pt x="11663" y="937"/>
                  <a:pt x="11657" y="931"/>
                </a:cubicBezTo>
                <a:cubicBezTo>
                  <a:pt x="11644" y="918"/>
                  <a:pt x="11644" y="897"/>
                  <a:pt x="11657" y="886"/>
                </a:cubicBezTo>
                <a:lnTo>
                  <a:pt x="11948" y="594"/>
                </a:lnTo>
                <a:cubicBezTo>
                  <a:pt x="11961" y="582"/>
                  <a:pt x="11982" y="582"/>
                  <a:pt x="11993" y="594"/>
                </a:cubicBezTo>
                <a:cubicBezTo>
                  <a:pt x="12006" y="607"/>
                  <a:pt x="12006" y="628"/>
                  <a:pt x="11993" y="639"/>
                </a:cubicBezTo>
                <a:lnTo>
                  <a:pt x="11701" y="931"/>
                </a:lnTo>
                <a:cubicBezTo>
                  <a:pt x="11697" y="937"/>
                  <a:pt x="11688" y="939"/>
                  <a:pt x="11680" y="939"/>
                </a:cubicBezTo>
                <a:close/>
                <a:moveTo>
                  <a:pt x="11098" y="939"/>
                </a:moveTo>
                <a:cubicBezTo>
                  <a:pt x="11090" y="939"/>
                  <a:pt x="11081" y="937"/>
                  <a:pt x="11075" y="931"/>
                </a:cubicBezTo>
                <a:cubicBezTo>
                  <a:pt x="11062" y="918"/>
                  <a:pt x="11062" y="897"/>
                  <a:pt x="11075" y="886"/>
                </a:cubicBezTo>
                <a:lnTo>
                  <a:pt x="11367" y="594"/>
                </a:lnTo>
                <a:cubicBezTo>
                  <a:pt x="11379" y="582"/>
                  <a:pt x="11401" y="582"/>
                  <a:pt x="11411" y="594"/>
                </a:cubicBezTo>
                <a:cubicBezTo>
                  <a:pt x="11424" y="607"/>
                  <a:pt x="11424" y="628"/>
                  <a:pt x="11411" y="639"/>
                </a:cubicBezTo>
                <a:lnTo>
                  <a:pt x="11119" y="931"/>
                </a:lnTo>
                <a:cubicBezTo>
                  <a:pt x="11115" y="937"/>
                  <a:pt x="11106" y="939"/>
                  <a:pt x="11098" y="939"/>
                </a:cubicBezTo>
                <a:close/>
                <a:moveTo>
                  <a:pt x="10516" y="939"/>
                </a:moveTo>
                <a:cubicBezTo>
                  <a:pt x="10508" y="939"/>
                  <a:pt x="10499" y="937"/>
                  <a:pt x="10493" y="931"/>
                </a:cubicBezTo>
                <a:cubicBezTo>
                  <a:pt x="10480" y="918"/>
                  <a:pt x="10480" y="897"/>
                  <a:pt x="10493" y="886"/>
                </a:cubicBezTo>
                <a:lnTo>
                  <a:pt x="10785" y="594"/>
                </a:lnTo>
                <a:cubicBezTo>
                  <a:pt x="10798" y="582"/>
                  <a:pt x="10819" y="582"/>
                  <a:pt x="10829" y="594"/>
                </a:cubicBezTo>
                <a:cubicBezTo>
                  <a:pt x="10842" y="607"/>
                  <a:pt x="10842" y="628"/>
                  <a:pt x="10829" y="639"/>
                </a:cubicBezTo>
                <a:lnTo>
                  <a:pt x="10537" y="931"/>
                </a:lnTo>
                <a:cubicBezTo>
                  <a:pt x="10533" y="937"/>
                  <a:pt x="10525" y="939"/>
                  <a:pt x="10516" y="939"/>
                </a:cubicBezTo>
                <a:close/>
                <a:moveTo>
                  <a:pt x="9934" y="939"/>
                </a:moveTo>
                <a:cubicBezTo>
                  <a:pt x="9926" y="939"/>
                  <a:pt x="9918" y="937"/>
                  <a:pt x="9911" y="931"/>
                </a:cubicBezTo>
                <a:cubicBezTo>
                  <a:pt x="9899" y="918"/>
                  <a:pt x="9899" y="897"/>
                  <a:pt x="9911" y="886"/>
                </a:cubicBezTo>
                <a:lnTo>
                  <a:pt x="10203" y="594"/>
                </a:lnTo>
                <a:cubicBezTo>
                  <a:pt x="10216" y="582"/>
                  <a:pt x="10237" y="582"/>
                  <a:pt x="10248" y="594"/>
                </a:cubicBezTo>
                <a:cubicBezTo>
                  <a:pt x="10260" y="607"/>
                  <a:pt x="10260" y="628"/>
                  <a:pt x="10248" y="639"/>
                </a:cubicBezTo>
                <a:lnTo>
                  <a:pt x="9956" y="931"/>
                </a:lnTo>
                <a:cubicBezTo>
                  <a:pt x="9949" y="937"/>
                  <a:pt x="9941" y="939"/>
                  <a:pt x="9934" y="939"/>
                </a:cubicBezTo>
                <a:close/>
                <a:moveTo>
                  <a:pt x="5858" y="939"/>
                </a:moveTo>
                <a:cubicBezTo>
                  <a:pt x="5849" y="939"/>
                  <a:pt x="5841" y="937"/>
                  <a:pt x="5835" y="931"/>
                </a:cubicBezTo>
                <a:cubicBezTo>
                  <a:pt x="5822" y="918"/>
                  <a:pt x="5822" y="897"/>
                  <a:pt x="5835" y="886"/>
                </a:cubicBezTo>
                <a:lnTo>
                  <a:pt x="6126" y="594"/>
                </a:lnTo>
                <a:cubicBezTo>
                  <a:pt x="6139" y="582"/>
                  <a:pt x="6160" y="582"/>
                  <a:pt x="6171" y="594"/>
                </a:cubicBezTo>
                <a:cubicBezTo>
                  <a:pt x="6184" y="607"/>
                  <a:pt x="6184" y="628"/>
                  <a:pt x="6171" y="639"/>
                </a:cubicBezTo>
                <a:lnTo>
                  <a:pt x="5881" y="931"/>
                </a:lnTo>
                <a:cubicBezTo>
                  <a:pt x="5875" y="937"/>
                  <a:pt x="5866" y="939"/>
                  <a:pt x="5858" y="939"/>
                </a:cubicBezTo>
                <a:close/>
                <a:moveTo>
                  <a:pt x="5276" y="939"/>
                </a:moveTo>
                <a:cubicBezTo>
                  <a:pt x="5268" y="939"/>
                  <a:pt x="5259" y="937"/>
                  <a:pt x="5253" y="931"/>
                </a:cubicBezTo>
                <a:cubicBezTo>
                  <a:pt x="5240" y="918"/>
                  <a:pt x="5240" y="897"/>
                  <a:pt x="5253" y="886"/>
                </a:cubicBezTo>
                <a:lnTo>
                  <a:pt x="5545" y="594"/>
                </a:lnTo>
                <a:cubicBezTo>
                  <a:pt x="5557" y="582"/>
                  <a:pt x="5579" y="582"/>
                  <a:pt x="5589" y="594"/>
                </a:cubicBezTo>
                <a:cubicBezTo>
                  <a:pt x="5602" y="607"/>
                  <a:pt x="5602" y="628"/>
                  <a:pt x="5589" y="639"/>
                </a:cubicBezTo>
                <a:lnTo>
                  <a:pt x="5297" y="931"/>
                </a:lnTo>
                <a:cubicBezTo>
                  <a:pt x="5293" y="937"/>
                  <a:pt x="5284" y="939"/>
                  <a:pt x="5276" y="939"/>
                </a:cubicBezTo>
                <a:close/>
                <a:moveTo>
                  <a:pt x="4694" y="939"/>
                </a:moveTo>
                <a:cubicBezTo>
                  <a:pt x="4686" y="939"/>
                  <a:pt x="4677" y="937"/>
                  <a:pt x="4671" y="931"/>
                </a:cubicBezTo>
                <a:cubicBezTo>
                  <a:pt x="4658" y="918"/>
                  <a:pt x="4658" y="897"/>
                  <a:pt x="4671" y="886"/>
                </a:cubicBezTo>
                <a:lnTo>
                  <a:pt x="4963" y="594"/>
                </a:lnTo>
                <a:cubicBezTo>
                  <a:pt x="4976" y="582"/>
                  <a:pt x="4997" y="582"/>
                  <a:pt x="5007" y="594"/>
                </a:cubicBezTo>
                <a:cubicBezTo>
                  <a:pt x="5020" y="607"/>
                  <a:pt x="5020" y="628"/>
                  <a:pt x="5007" y="639"/>
                </a:cubicBezTo>
                <a:lnTo>
                  <a:pt x="4715" y="931"/>
                </a:lnTo>
                <a:cubicBezTo>
                  <a:pt x="4709" y="937"/>
                  <a:pt x="4703" y="939"/>
                  <a:pt x="4694" y="939"/>
                </a:cubicBezTo>
                <a:close/>
                <a:moveTo>
                  <a:pt x="4110" y="939"/>
                </a:moveTo>
                <a:cubicBezTo>
                  <a:pt x="4102" y="939"/>
                  <a:pt x="4093" y="937"/>
                  <a:pt x="4087" y="931"/>
                </a:cubicBezTo>
                <a:cubicBezTo>
                  <a:pt x="4074" y="918"/>
                  <a:pt x="4074" y="897"/>
                  <a:pt x="4087" y="886"/>
                </a:cubicBezTo>
                <a:lnTo>
                  <a:pt x="4379" y="594"/>
                </a:lnTo>
                <a:cubicBezTo>
                  <a:pt x="4392" y="582"/>
                  <a:pt x="4413" y="582"/>
                  <a:pt x="4423" y="594"/>
                </a:cubicBezTo>
                <a:cubicBezTo>
                  <a:pt x="4436" y="607"/>
                  <a:pt x="4436" y="628"/>
                  <a:pt x="4423" y="639"/>
                </a:cubicBezTo>
                <a:lnTo>
                  <a:pt x="4131" y="931"/>
                </a:lnTo>
                <a:cubicBezTo>
                  <a:pt x="4127" y="937"/>
                  <a:pt x="4119" y="939"/>
                  <a:pt x="4110" y="939"/>
                </a:cubicBezTo>
                <a:close/>
                <a:moveTo>
                  <a:pt x="3529" y="939"/>
                </a:moveTo>
                <a:cubicBezTo>
                  <a:pt x="3520" y="939"/>
                  <a:pt x="3512" y="937"/>
                  <a:pt x="3505" y="931"/>
                </a:cubicBezTo>
                <a:cubicBezTo>
                  <a:pt x="3493" y="918"/>
                  <a:pt x="3493" y="897"/>
                  <a:pt x="3505" y="886"/>
                </a:cubicBezTo>
                <a:lnTo>
                  <a:pt x="3797" y="594"/>
                </a:lnTo>
                <a:cubicBezTo>
                  <a:pt x="3810" y="582"/>
                  <a:pt x="3831" y="582"/>
                  <a:pt x="3842" y="594"/>
                </a:cubicBezTo>
                <a:cubicBezTo>
                  <a:pt x="3854" y="607"/>
                  <a:pt x="3854" y="628"/>
                  <a:pt x="3842" y="639"/>
                </a:cubicBezTo>
                <a:lnTo>
                  <a:pt x="3550" y="931"/>
                </a:lnTo>
                <a:cubicBezTo>
                  <a:pt x="3545" y="937"/>
                  <a:pt x="3537" y="939"/>
                  <a:pt x="3529" y="939"/>
                </a:cubicBezTo>
                <a:close/>
                <a:moveTo>
                  <a:pt x="1783" y="939"/>
                </a:moveTo>
                <a:cubicBezTo>
                  <a:pt x="1775" y="939"/>
                  <a:pt x="1766" y="937"/>
                  <a:pt x="1760" y="931"/>
                </a:cubicBezTo>
                <a:cubicBezTo>
                  <a:pt x="1747" y="918"/>
                  <a:pt x="1747" y="897"/>
                  <a:pt x="1760" y="886"/>
                </a:cubicBezTo>
                <a:lnTo>
                  <a:pt x="2052" y="594"/>
                </a:lnTo>
                <a:cubicBezTo>
                  <a:pt x="2065" y="582"/>
                  <a:pt x="2086" y="582"/>
                  <a:pt x="2096" y="594"/>
                </a:cubicBezTo>
                <a:cubicBezTo>
                  <a:pt x="2109" y="607"/>
                  <a:pt x="2109" y="628"/>
                  <a:pt x="2096" y="639"/>
                </a:cubicBezTo>
                <a:lnTo>
                  <a:pt x="1804" y="931"/>
                </a:lnTo>
                <a:cubicBezTo>
                  <a:pt x="1798" y="937"/>
                  <a:pt x="1790" y="939"/>
                  <a:pt x="1783" y="939"/>
                </a:cubicBezTo>
                <a:close/>
                <a:moveTo>
                  <a:pt x="1199" y="939"/>
                </a:moveTo>
                <a:cubicBezTo>
                  <a:pt x="1191" y="939"/>
                  <a:pt x="1182" y="937"/>
                  <a:pt x="1176" y="931"/>
                </a:cubicBezTo>
                <a:cubicBezTo>
                  <a:pt x="1163" y="918"/>
                  <a:pt x="1163" y="897"/>
                  <a:pt x="1176" y="886"/>
                </a:cubicBezTo>
                <a:lnTo>
                  <a:pt x="1468" y="594"/>
                </a:lnTo>
                <a:cubicBezTo>
                  <a:pt x="1481" y="582"/>
                  <a:pt x="1502" y="582"/>
                  <a:pt x="1512" y="594"/>
                </a:cubicBezTo>
                <a:cubicBezTo>
                  <a:pt x="1525" y="607"/>
                  <a:pt x="1525" y="628"/>
                  <a:pt x="1512" y="639"/>
                </a:cubicBezTo>
                <a:lnTo>
                  <a:pt x="1220" y="931"/>
                </a:lnTo>
                <a:cubicBezTo>
                  <a:pt x="1216" y="937"/>
                  <a:pt x="1208" y="939"/>
                  <a:pt x="1199" y="939"/>
                </a:cubicBezTo>
                <a:close/>
                <a:moveTo>
                  <a:pt x="618" y="939"/>
                </a:moveTo>
                <a:cubicBezTo>
                  <a:pt x="609" y="939"/>
                  <a:pt x="601" y="937"/>
                  <a:pt x="594" y="931"/>
                </a:cubicBezTo>
                <a:cubicBezTo>
                  <a:pt x="582" y="918"/>
                  <a:pt x="582" y="897"/>
                  <a:pt x="594" y="886"/>
                </a:cubicBezTo>
                <a:lnTo>
                  <a:pt x="886" y="594"/>
                </a:lnTo>
                <a:cubicBezTo>
                  <a:pt x="899" y="582"/>
                  <a:pt x="920" y="582"/>
                  <a:pt x="931" y="594"/>
                </a:cubicBezTo>
                <a:cubicBezTo>
                  <a:pt x="943" y="607"/>
                  <a:pt x="943" y="628"/>
                  <a:pt x="931" y="639"/>
                </a:cubicBezTo>
                <a:lnTo>
                  <a:pt x="639" y="931"/>
                </a:lnTo>
                <a:cubicBezTo>
                  <a:pt x="634" y="937"/>
                  <a:pt x="626" y="939"/>
                  <a:pt x="618" y="939"/>
                </a:cubicBezTo>
                <a:close/>
                <a:moveTo>
                  <a:pt x="36717" y="939"/>
                </a:moveTo>
                <a:cubicBezTo>
                  <a:pt x="36708" y="939"/>
                  <a:pt x="36700" y="937"/>
                  <a:pt x="36693" y="931"/>
                </a:cubicBezTo>
                <a:cubicBezTo>
                  <a:pt x="36681" y="918"/>
                  <a:pt x="36681" y="897"/>
                  <a:pt x="36693" y="886"/>
                </a:cubicBezTo>
                <a:lnTo>
                  <a:pt x="36985" y="594"/>
                </a:lnTo>
                <a:cubicBezTo>
                  <a:pt x="36998" y="582"/>
                  <a:pt x="37019" y="582"/>
                  <a:pt x="37030" y="594"/>
                </a:cubicBezTo>
                <a:cubicBezTo>
                  <a:pt x="37042" y="607"/>
                  <a:pt x="37042" y="628"/>
                  <a:pt x="37030" y="639"/>
                </a:cubicBezTo>
                <a:lnTo>
                  <a:pt x="36738" y="931"/>
                </a:lnTo>
                <a:cubicBezTo>
                  <a:pt x="36731" y="937"/>
                  <a:pt x="36725" y="939"/>
                  <a:pt x="36717" y="939"/>
                </a:cubicBezTo>
                <a:close/>
                <a:moveTo>
                  <a:pt x="35551" y="939"/>
                </a:moveTo>
                <a:cubicBezTo>
                  <a:pt x="35542" y="939"/>
                  <a:pt x="35534" y="937"/>
                  <a:pt x="35528" y="931"/>
                </a:cubicBezTo>
                <a:cubicBezTo>
                  <a:pt x="35515" y="918"/>
                  <a:pt x="35515" y="897"/>
                  <a:pt x="35528" y="886"/>
                </a:cubicBezTo>
                <a:lnTo>
                  <a:pt x="35820" y="594"/>
                </a:lnTo>
                <a:cubicBezTo>
                  <a:pt x="35832" y="582"/>
                  <a:pt x="35853" y="582"/>
                  <a:pt x="35864" y="594"/>
                </a:cubicBezTo>
                <a:cubicBezTo>
                  <a:pt x="35877" y="607"/>
                  <a:pt x="35877" y="628"/>
                  <a:pt x="35864" y="639"/>
                </a:cubicBezTo>
                <a:lnTo>
                  <a:pt x="35572" y="931"/>
                </a:lnTo>
                <a:cubicBezTo>
                  <a:pt x="35568" y="937"/>
                  <a:pt x="35559" y="939"/>
                  <a:pt x="35551" y="939"/>
                </a:cubicBezTo>
                <a:close/>
                <a:moveTo>
                  <a:pt x="31476" y="939"/>
                </a:moveTo>
                <a:cubicBezTo>
                  <a:pt x="31468" y="939"/>
                  <a:pt x="31459" y="937"/>
                  <a:pt x="31453" y="931"/>
                </a:cubicBezTo>
                <a:cubicBezTo>
                  <a:pt x="31440" y="918"/>
                  <a:pt x="31440" y="897"/>
                  <a:pt x="31453" y="886"/>
                </a:cubicBezTo>
                <a:lnTo>
                  <a:pt x="31745" y="594"/>
                </a:lnTo>
                <a:cubicBezTo>
                  <a:pt x="31758" y="582"/>
                  <a:pt x="31779" y="582"/>
                  <a:pt x="31789" y="594"/>
                </a:cubicBezTo>
                <a:cubicBezTo>
                  <a:pt x="31802" y="607"/>
                  <a:pt x="31802" y="628"/>
                  <a:pt x="31789" y="639"/>
                </a:cubicBezTo>
                <a:lnTo>
                  <a:pt x="31497" y="931"/>
                </a:lnTo>
                <a:cubicBezTo>
                  <a:pt x="31491" y="937"/>
                  <a:pt x="31485" y="939"/>
                  <a:pt x="31476" y="939"/>
                </a:cubicBezTo>
                <a:close/>
                <a:moveTo>
                  <a:pt x="30311" y="939"/>
                </a:moveTo>
                <a:cubicBezTo>
                  <a:pt x="30302" y="939"/>
                  <a:pt x="30294" y="937"/>
                  <a:pt x="30287" y="931"/>
                </a:cubicBezTo>
                <a:cubicBezTo>
                  <a:pt x="30275" y="918"/>
                  <a:pt x="30275" y="897"/>
                  <a:pt x="30287" y="886"/>
                </a:cubicBezTo>
                <a:lnTo>
                  <a:pt x="30579" y="594"/>
                </a:lnTo>
                <a:cubicBezTo>
                  <a:pt x="30592" y="582"/>
                  <a:pt x="30613" y="582"/>
                  <a:pt x="30624" y="594"/>
                </a:cubicBezTo>
                <a:cubicBezTo>
                  <a:pt x="30636" y="607"/>
                  <a:pt x="30636" y="628"/>
                  <a:pt x="30624" y="639"/>
                </a:cubicBezTo>
                <a:lnTo>
                  <a:pt x="30332" y="931"/>
                </a:lnTo>
                <a:cubicBezTo>
                  <a:pt x="30328" y="937"/>
                  <a:pt x="30319" y="939"/>
                  <a:pt x="30311" y="939"/>
                </a:cubicBezTo>
                <a:close/>
                <a:moveTo>
                  <a:pt x="29147" y="939"/>
                </a:moveTo>
                <a:cubicBezTo>
                  <a:pt x="29139" y="939"/>
                  <a:pt x="29130" y="937"/>
                  <a:pt x="29124" y="931"/>
                </a:cubicBezTo>
                <a:cubicBezTo>
                  <a:pt x="29111" y="918"/>
                  <a:pt x="29111" y="897"/>
                  <a:pt x="29124" y="886"/>
                </a:cubicBezTo>
                <a:lnTo>
                  <a:pt x="29416" y="594"/>
                </a:lnTo>
                <a:cubicBezTo>
                  <a:pt x="29428" y="582"/>
                  <a:pt x="29450" y="582"/>
                  <a:pt x="29460" y="594"/>
                </a:cubicBezTo>
                <a:cubicBezTo>
                  <a:pt x="29473" y="607"/>
                  <a:pt x="29473" y="628"/>
                  <a:pt x="29460" y="639"/>
                </a:cubicBezTo>
                <a:lnTo>
                  <a:pt x="29168" y="931"/>
                </a:lnTo>
                <a:cubicBezTo>
                  <a:pt x="29164" y="937"/>
                  <a:pt x="29155" y="939"/>
                  <a:pt x="29147" y="939"/>
                </a:cubicBezTo>
                <a:close/>
                <a:moveTo>
                  <a:pt x="25070" y="939"/>
                </a:moveTo>
                <a:cubicBezTo>
                  <a:pt x="25062" y="939"/>
                  <a:pt x="25053" y="937"/>
                  <a:pt x="25047" y="931"/>
                </a:cubicBezTo>
                <a:cubicBezTo>
                  <a:pt x="25034" y="918"/>
                  <a:pt x="25034" y="897"/>
                  <a:pt x="25047" y="886"/>
                </a:cubicBezTo>
                <a:lnTo>
                  <a:pt x="25339" y="594"/>
                </a:lnTo>
                <a:cubicBezTo>
                  <a:pt x="25352" y="582"/>
                  <a:pt x="25373" y="582"/>
                  <a:pt x="25383" y="594"/>
                </a:cubicBezTo>
                <a:cubicBezTo>
                  <a:pt x="25396" y="607"/>
                  <a:pt x="25396" y="628"/>
                  <a:pt x="25383" y="639"/>
                </a:cubicBezTo>
                <a:lnTo>
                  <a:pt x="25091" y="931"/>
                </a:lnTo>
                <a:cubicBezTo>
                  <a:pt x="25087" y="937"/>
                  <a:pt x="25079" y="939"/>
                  <a:pt x="25070" y="939"/>
                </a:cubicBezTo>
                <a:close/>
                <a:moveTo>
                  <a:pt x="23907" y="939"/>
                </a:moveTo>
                <a:cubicBezTo>
                  <a:pt x="23898" y="939"/>
                  <a:pt x="23890" y="937"/>
                  <a:pt x="23884" y="931"/>
                </a:cubicBezTo>
                <a:cubicBezTo>
                  <a:pt x="23871" y="918"/>
                  <a:pt x="23871" y="897"/>
                  <a:pt x="23884" y="886"/>
                </a:cubicBezTo>
                <a:lnTo>
                  <a:pt x="24175" y="594"/>
                </a:lnTo>
                <a:cubicBezTo>
                  <a:pt x="24188" y="582"/>
                  <a:pt x="24209" y="582"/>
                  <a:pt x="24220" y="594"/>
                </a:cubicBezTo>
                <a:cubicBezTo>
                  <a:pt x="24233" y="607"/>
                  <a:pt x="24233" y="628"/>
                  <a:pt x="24220" y="639"/>
                </a:cubicBezTo>
                <a:lnTo>
                  <a:pt x="23928" y="931"/>
                </a:lnTo>
                <a:cubicBezTo>
                  <a:pt x="23924" y="937"/>
                  <a:pt x="23915" y="939"/>
                  <a:pt x="23907" y="939"/>
                </a:cubicBezTo>
                <a:close/>
                <a:moveTo>
                  <a:pt x="22741" y="939"/>
                </a:moveTo>
                <a:cubicBezTo>
                  <a:pt x="22733" y="939"/>
                  <a:pt x="22724" y="937"/>
                  <a:pt x="22718" y="931"/>
                </a:cubicBezTo>
                <a:cubicBezTo>
                  <a:pt x="22705" y="918"/>
                  <a:pt x="22705" y="897"/>
                  <a:pt x="22718" y="886"/>
                </a:cubicBezTo>
                <a:lnTo>
                  <a:pt x="23010" y="594"/>
                </a:lnTo>
                <a:cubicBezTo>
                  <a:pt x="23022" y="582"/>
                  <a:pt x="23044" y="582"/>
                  <a:pt x="23054" y="594"/>
                </a:cubicBezTo>
                <a:cubicBezTo>
                  <a:pt x="23067" y="607"/>
                  <a:pt x="23067" y="628"/>
                  <a:pt x="23054" y="639"/>
                </a:cubicBezTo>
                <a:lnTo>
                  <a:pt x="22762" y="931"/>
                </a:lnTo>
                <a:cubicBezTo>
                  <a:pt x="22758" y="937"/>
                  <a:pt x="22750" y="939"/>
                  <a:pt x="22741" y="939"/>
                </a:cubicBezTo>
                <a:close/>
                <a:moveTo>
                  <a:pt x="18668" y="939"/>
                </a:moveTo>
                <a:cubicBezTo>
                  <a:pt x="18659" y="939"/>
                  <a:pt x="18651" y="937"/>
                  <a:pt x="18644" y="931"/>
                </a:cubicBezTo>
                <a:cubicBezTo>
                  <a:pt x="18632" y="918"/>
                  <a:pt x="18632" y="897"/>
                  <a:pt x="18644" y="886"/>
                </a:cubicBezTo>
                <a:lnTo>
                  <a:pt x="18935" y="594"/>
                </a:lnTo>
                <a:cubicBezTo>
                  <a:pt x="18948" y="582"/>
                  <a:pt x="18969" y="582"/>
                  <a:pt x="18980" y="594"/>
                </a:cubicBezTo>
                <a:cubicBezTo>
                  <a:pt x="18992" y="607"/>
                  <a:pt x="18992" y="628"/>
                  <a:pt x="18980" y="639"/>
                </a:cubicBezTo>
                <a:lnTo>
                  <a:pt x="18689" y="931"/>
                </a:lnTo>
                <a:cubicBezTo>
                  <a:pt x="18684" y="937"/>
                  <a:pt x="18676" y="939"/>
                  <a:pt x="18668" y="939"/>
                </a:cubicBezTo>
                <a:close/>
                <a:moveTo>
                  <a:pt x="15757" y="939"/>
                </a:moveTo>
                <a:cubicBezTo>
                  <a:pt x="15748" y="939"/>
                  <a:pt x="15740" y="937"/>
                  <a:pt x="15733" y="931"/>
                </a:cubicBezTo>
                <a:cubicBezTo>
                  <a:pt x="15721" y="918"/>
                  <a:pt x="15721" y="897"/>
                  <a:pt x="15733" y="886"/>
                </a:cubicBezTo>
                <a:lnTo>
                  <a:pt x="16025" y="594"/>
                </a:lnTo>
                <a:cubicBezTo>
                  <a:pt x="16038" y="582"/>
                  <a:pt x="16059" y="582"/>
                  <a:pt x="16070" y="594"/>
                </a:cubicBezTo>
                <a:cubicBezTo>
                  <a:pt x="16082" y="607"/>
                  <a:pt x="16082" y="628"/>
                  <a:pt x="16070" y="639"/>
                </a:cubicBezTo>
                <a:lnTo>
                  <a:pt x="15778" y="931"/>
                </a:lnTo>
                <a:cubicBezTo>
                  <a:pt x="15773" y="937"/>
                  <a:pt x="15765" y="939"/>
                  <a:pt x="15757" y="939"/>
                </a:cubicBezTo>
                <a:close/>
                <a:moveTo>
                  <a:pt x="15175" y="939"/>
                </a:moveTo>
                <a:cubicBezTo>
                  <a:pt x="15166" y="939"/>
                  <a:pt x="15158" y="937"/>
                  <a:pt x="15151" y="931"/>
                </a:cubicBezTo>
                <a:cubicBezTo>
                  <a:pt x="15139" y="918"/>
                  <a:pt x="15139" y="897"/>
                  <a:pt x="15151" y="886"/>
                </a:cubicBezTo>
                <a:lnTo>
                  <a:pt x="15443" y="594"/>
                </a:lnTo>
                <a:cubicBezTo>
                  <a:pt x="15456" y="582"/>
                  <a:pt x="15477" y="582"/>
                  <a:pt x="15488" y="594"/>
                </a:cubicBezTo>
                <a:cubicBezTo>
                  <a:pt x="15501" y="607"/>
                  <a:pt x="15501" y="628"/>
                  <a:pt x="15488" y="639"/>
                </a:cubicBezTo>
                <a:lnTo>
                  <a:pt x="15196" y="931"/>
                </a:lnTo>
                <a:cubicBezTo>
                  <a:pt x="15190" y="937"/>
                  <a:pt x="15181" y="939"/>
                  <a:pt x="15175" y="939"/>
                </a:cubicBezTo>
                <a:close/>
                <a:moveTo>
                  <a:pt x="14591" y="939"/>
                </a:moveTo>
                <a:cubicBezTo>
                  <a:pt x="14582" y="939"/>
                  <a:pt x="14574" y="937"/>
                  <a:pt x="14568" y="931"/>
                </a:cubicBezTo>
                <a:cubicBezTo>
                  <a:pt x="14555" y="918"/>
                  <a:pt x="14555" y="897"/>
                  <a:pt x="14568" y="886"/>
                </a:cubicBezTo>
                <a:lnTo>
                  <a:pt x="14860" y="594"/>
                </a:lnTo>
                <a:cubicBezTo>
                  <a:pt x="14872" y="582"/>
                  <a:pt x="14893" y="582"/>
                  <a:pt x="14904" y="594"/>
                </a:cubicBezTo>
                <a:cubicBezTo>
                  <a:pt x="14917" y="607"/>
                  <a:pt x="14917" y="628"/>
                  <a:pt x="14904" y="639"/>
                </a:cubicBezTo>
                <a:lnTo>
                  <a:pt x="14612" y="931"/>
                </a:lnTo>
                <a:cubicBezTo>
                  <a:pt x="14608" y="937"/>
                  <a:pt x="14599" y="939"/>
                  <a:pt x="14591" y="939"/>
                </a:cubicBezTo>
                <a:close/>
                <a:moveTo>
                  <a:pt x="14009" y="939"/>
                </a:moveTo>
                <a:cubicBezTo>
                  <a:pt x="14001" y="939"/>
                  <a:pt x="13992" y="937"/>
                  <a:pt x="13986" y="931"/>
                </a:cubicBezTo>
                <a:cubicBezTo>
                  <a:pt x="13973" y="918"/>
                  <a:pt x="13973" y="897"/>
                  <a:pt x="13986" y="886"/>
                </a:cubicBezTo>
                <a:lnTo>
                  <a:pt x="14278" y="594"/>
                </a:lnTo>
                <a:cubicBezTo>
                  <a:pt x="14290" y="582"/>
                  <a:pt x="14312" y="582"/>
                  <a:pt x="14322" y="594"/>
                </a:cubicBezTo>
                <a:cubicBezTo>
                  <a:pt x="14335" y="607"/>
                  <a:pt x="14335" y="628"/>
                  <a:pt x="14322" y="639"/>
                </a:cubicBezTo>
                <a:lnTo>
                  <a:pt x="14030" y="931"/>
                </a:lnTo>
                <a:cubicBezTo>
                  <a:pt x="14026" y="937"/>
                  <a:pt x="14018" y="939"/>
                  <a:pt x="14009" y="939"/>
                </a:cubicBezTo>
                <a:close/>
                <a:moveTo>
                  <a:pt x="13427" y="939"/>
                </a:moveTo>
                <a:cubicBezTo>
                  <a:pt x="13419" y="939"/>
                  <a:pt x="13410" y="937"/>
                  <a:pt x="13404" y="931"/>
                </a:cubicBezTo>
                <a:cubicBezTo>
                  <a:pt x="13391" y="918"/>
                  <a:pt x="13391" y="897"/>
                  <a:pt x="13404" y="886"/>
                </a:cubicBezTo>
                <a:lnTo>
                  <a:pt x="13696" y="594"/>
                </a:lnTo>
                <a:cubicBezTo>
                  <a:pt x="13709" y="582"/>
                  <a:pt x="13730" y="582"/>
                  <a:pt x="13740" y="594"/>
                </a:cubicBezTo>
                <a:cubicBezTo>
                  <a:pt x="13753" y="607"/>
                  <a:pt x="13753" y="628"/>
                  <a:pt x="13740" y="639"/>
                </a:cubicBezTo>
                <a:lnTo>
                  <a:pt x="13448" y="931"/>
                </a:lnTo>
                <a:cubicBezTo>
                  <a:pt x="13444" y="937"/>
                  <a:pt x="13436" y="939"/>
                  <a:pt x="13427" y="939"/>
                </a:cubicBezTo>
                <a:close/>
                <a:moveTo>
                  <a:pt x="12845" y="939"/>
                </a:moveTo>
                <a:cubicBezTo>
                  <a:pt x="12837" y="939"/>
                  <a:pt x="12829" y="937"/>
                  <a:pt x="12822" y="931"/>
                </a:cubicBezTo>
                <a:cubicBezTo>
                  <a:pt x="12810" y="918"/>
                  <a:pt x="12810" y="897"/>
                  <a:pt x="12822" y="886"/>
                </a:cubicBezTo>
                <a:lnTo>
                  <a:pt x="13114" y="594"/>
                </a:lnTo>
                <a:cubicBezTo>
                  <a:pt x="13127" y="582"/>
                  <a:pt x="13148" y="582"/>
                  <a:pt x="13159" y="594"/>
                </a:cubicBezTo>
                <a:cubicBezTo>
                  <a:pt x="13171" y="607"/>
                  <a:pt x="13171" y="628"/>
                  <a:pt x="13159" y="639"/>
                </a:cubicBezTo>
                <a:lnTo>
                  <a:pt x="12867" y="931"/>
                </a:lnTo>
                <a:cubicBezTo>
                  <a:pt x="12860" y="937"/>
                  <a:pt x="12854" y="939"/>
                  <a:pt x="12845" y="939"/>
                </a:cubicBezTo>
                <a:close/>
                <a:moveTo>
                  <a:pt x="9351" y="939"/>
                </a:moveTo>
                <a:cubicBezTo>
                  <a:pt x="9342" y="939"/>
                  <a:pt x="9334" y="937"/>
                  <a:pt x="9327" y="931"/>
                </a:cubicBezTo>
                <a:cubicBezTo>
                  <a:pt x="9315" y="918"/>
                  <a:pt x="9315" y="897"/>
                  <a:pt x="9327" y="886"/>
                </a:cubicBezTo>
                <a:lnTo>
                  <a:pt x="9619" y="594"/>
                </a:lnTo>
                <a:cubicBezTo>
                  <a:pt x="9632" y="582"/>
                  <a:pt x="9653" y="582"/>
                  <a:pt x="9664" y="594"/>
                </a:cubicBezTo>
                <a:cubicBezTo>
                  <a:pt x="9676" y="607"/>
                  <a:pt x="9676" y="628"/>
                  <a:pt x="9664" y="639"/>
                </a:cubicBezTo>
                <a:lnTo>
                  <a:pt x="9372" y="931"/>
                </a:lnTo>
                <a:cubicBezTo>
                  <a:pt x="9368" y="937"/>
                  <a:pt x="9359" y="939"/>
                  <a:pt x="9351" y="939"/>
                </a:cubicBezTo>
                <a:close/>
                <a:moveTo>
                  <a:pt x="8769" y="939"/>
                </a:moveTo>
                <a:cubicBezTo>
                  <a:pt x="8760" y="939"/>
                  <a:pt x="8752" y="937"/>
                  <a:pt x="8746" y="931"/>
                </a:cubicBezTo>
                <a:cubicBezTo>
                  <a:pt x="8733" y="918"/>
                  <a:pt x="8733" y="897"/>
                  <a:pt x="8746" y="886"/>
                </a:cubicBezTo>
                <a:lnTo>
                  <a:pt x="9037" y="594"/>
                </a:lnTo>
                <a:cubicBezTo>
                  <a:pt x="9050" y="582"/>
                  <a:pt x="9071" y="582"/>
                  <a:pt x="9082" y="594"/>
                </a:cubicBezTo>
                <a:cubicBezTo>
                  <a:pt x="9095" y="607"/>
                  <a:pt x="9095" y="628"/>
                  <a:pt x="9082" y="639"/>
                </a:cubicBezTo>
                <a:lnTo>
                  <a:pt x="8790" y="931"/>
                </a:lnTo>
                <a:cubicBezTo>
                  <a:pt x="8786" y="937"/>
                  <a:pt x="8777" y="939"/>
                  <a:pt x="8769" y="939"/>
                </a:cubicBezTo>
                <a:close/>
                <a:moveTo>
                  <a:pt x="8187" y="939"/>
                </a:moveTo>
                <a:cubicBezTo>
                  <a:pt x="8179" y="939"/>
                  <a:pt x="8170" y="937"/>
                  <a:pt x="8164" y="931"/>
                </a:cubicBezTo>
                <a:cubicBezTo>
                  <a:pt x="8151" y="918"/>
                  <a:pt x="8151" y="897"/>
                  <a:pt x="8164" y="886"/>
                </a:cubicBezTo>
                <a:lnTo>
                  <a:pt x="8456" y="594"/>
                </a:lnTo>
                <a:cubicBezTo>
                  <a:pt x="8468" y="582"/>
                  <a:pt x="8490" y="582"/>
                  <a:pt x="8500" y="594"/>
                </a:cubicBezTo>
                <a:cubicBezTo>
                  <a:pt x="8513" y="607"/>
                  <a:pt x="8513" y="628"/>
                  <a:pt x="8500" y="639"/>
                </a:cubicBezTo>
                <a:lnTo>
                  <a:pt x="8208" y="931"/>
                </a:lnTo>
                <a:cubicBezTo>
                  <a:pt x="8204" y="937"/>
                  <a:pt x="8195" y="939"/>
                  <a:pt x="8187" y="939"/>
                </a:cubicBezTo>
                <a:close/>
                <a:moveTo>
                  <a:pt x="7605" y="939"/>
                </a:moveTo>
                <a:cubicBezTo>
                  <a:pt x="7597" y="939"/>
                  <a:pt x="7588" y="937"/>
                  <a:pt x="7582" y="931"/>
                </a:cubicBezTo>
                <a:cubicBezTo>
                  <a:pt x="7569" y="918"/>
                  <a:pt x="7569" y="897"/>
                  <a:pt x="7582" y="886"/>
                </a:cubicBezTo>
                <a:lnTo>
                  <a:pt x="7874" y="594"/>
                </a:lnTo>
                <a:cubicBezTo>
                  <a:pt x="7887" y="582"/>
                  <a:pt x="7908" y="582"/>
                  <a:pt x="7918" y="594"/>
                </a:cubicBezTo>
                <a:cubicBezTo>
                  <a:pt x="7931" y="607"/>
                  <a:pt x="7931" y="628"/>
                  <a:pt x="7918" y="639"/>
                </a:cubicBezTo>
                <a:lnTo>
                  <a:pt x="7626" y="931"/>
                </a:lnTo>
                <a:cubicBezTo>
                  <a:pt x="7620" y="937"/>
                  <a:pt x="7614" y="939"/>
                  <a:pt x="7605" y="939"/>
                </a:cubicBezTo>
                <a:close/>
                <a:moveTo>
                  <a:pt x="7023" y="939"/>
                </a:moveTo>
                <a:cubicBezTo>
                  <a:pt x="7015" y="939"/>
                  <a:pt x="7007" y="937"/>
                  <a:pt x="7000" y="931"/>
                </a:cubicBezTo>
                <a:cubicBezTo>
                  <a:pt x="6987" y="918"/>
                  <a:pt x="6987" y="897"/>
                  <a:pt x="7000" y="886"/>
                </a:cubicBezTo>
                <a:lnTo>
                  <a:pt x="7292" y="594"/>
                </a:lnTo>
                <a:cubicBezTo>
                  <a:pt x="7305" y="582"/>
                  <a:pt x="7326" y="582"/>
                  <a:pt x="7337" y="594"/>
                </a:cubicBezTo>
                <a:cubicBezTo>
                  <a:pt x="7349" y="607"/>
                  <a:pt x="7349" y="628"/>
                  <a:pt x="7337" y="639"/>
                </a:cubicBezTo>
                <a:lnTo>
                  <a:pt x="7045" y="931"/>
                </a:lnTo>
                <a:cubicBezTo>
                  <a:pt x="7038" y="937"/>
                  <a:pt x="7030" y="939"/>
                  <a:pt x="7023" y="939"/>
                </a:cubicBezTo>
                <a:close/>
                <a:moveTo>
                  <a:pt x="6440" y="939"/>
                </a:moveTo>
                <a:cubicBezTo>
                  <a:pt x="6431" y="939"/>
                  <a:pt x="6423" y="937"/>
                  <a:pt x="6416" y="931"/>
                </a:cubicBezTo>
                <a:cubicBezTo>
                  <a:pt x="6404" y="918"/>
                  <a:pt x="6404" y="897"/>
                  <a:pt x="6416" y="886"/>
                </a:cubicBezTo>
                <a:lnTo>
                  <a:pt x="6708" y="594"/>
                </a:lnTo>
                <a:cubicBezTo>
                  <a:pt x="6721" y="582"/>
                  <a:pt x="6742" y="582"/>
                  <a:pt x="6753" y="594"/>
                </a:cubicBezTo>
                <a:cubicBezTo>
                  <a:pt x="6765" y="607"/>
                  <a:pt x="6765" y="628"/>
                  <a:pt x="6753" y="639"/>
                </a:cubicBezTo>
                <a:lnTo>
                  <a:pt x="6461" y="931"/>
                </a:lnTo>
                <a:cubicBezTo>
                  <a:pt x="6456" y="937"/>
                  <a:pt x="6448" y="939"/>
                  <a:pt x="6440" y="939"/>
                </a:cubicBezTo>
                <a:close/>
                <a:moveTo>
                  <a:pt x="2947" y="939"/>
                </a:moveTo>
                <a:cubicBezTo>
                  <a:pt x="2938" y="939"/>
                  <a:pt x="2930" y="937"/>
                  <a:pt x="2923" y="931"/>
                </a:cubicBezTo>
                <a:cubicBezTo>
                  <a:pt x="2911" y="918"/>
                  <a:pt x="2911" y="897"/>
                  <a:pt x="2923" y="886"/>
                </a:cubicBezTo>
                <a:lnTo>
                  <a:pt x="3215" y="594"/>
                </a:lnTo>
                <a:cubicBezTo>
                  <a:pt x="3228" y="582"/>
                  <a:pt x="3249" y="582"/>
                  <a:pt x="3260" y="594"/>
                </a:cubicBezTo>
                <a:cubicBezTo>
                  <a:pt x="3273" y="607"/>
                  <a:pt x="3273" y="628"/>
                  <a:pt x="3260" y="639"/>
                </a:cubicBezTo>
                <a:lnTo>
                  <a:pt x="2968" y="931"/>
                </a:lnTo>
                <a:cubicBezTo>
                  <a:pt x="2964" y="937"/>
                  <a:pt x="2955" y="939"/>
                  <a:pt x="2947" y="939"/>
                </a:cubicBezTo>
                <a:close/>
                <a:moveTo>
                  <a:pt x="2365" y="939"/>
                </a:moveTo>
                <a:cubicBezTo>
                  <a:pt x="2357" y="939"/>
                  <a:pt x="2348" y="937"/>
                  <a:pt x="2342" y="931"/>
                </a:cubicBezTo>
                <a:cubicBezTo>
                  <a:pt x="2329" y="918"/>
                  <a:pt x="2329" y="897"/>
                  <a:pt x="2342" y="886"/>
                </a:cubicBezTo>
                <a:lnTo>
                  <a:pt x="2634" y="594"/>
                </a:lnTo>
                <a:cubicBezTo>
                  <a:pt x="2646" y="582"/>
                  <a:pt x="2668" y="582"/>
                  <a:pt x="2678" y="594"/>
                </a:cubicBezTo>
                <a:cubicBezTo>
                  <a:pt x="2691" y="607"/>
                  <a:pt x="2691" y="628"/>
                  <a:pt x="2678" y="639"/>
                </a:cubicBezTo>
                <a:lnTo>
                  <a:pt x="2386" y="931"/>
                </a:lnTo>
                <a:cubicBezTo>
                  <a:pt x="2382" y="937"/>
                  <a:pt x="2373" y="939"/>
                  <a:pt x="2365" y="939"/>
                </a:cubicBezTo>
                <a:close/>
                <a:moveTo>
                  <a:pt x="37298" y="357"/>
                </a:moveTo>
                <a:cubicBezTo>
                  <a:pt x="37290" y="357"/>
                  <a:pt x="37281" y="355"/>
                  <a:pt x="37275" y="349"/>
                </a:cubicBezTo>
                <a:cubicBezTo>
                  <a:pt x="37262" y="336"/>
                  <a:pt x="37262" y="315"/>
                  <a:pt x="37275" y="305"/>
                </a:cubicBezTo>
                <a:lnTo>
                  <a:pt x="37567" y="13"/>
                </a:lnTo>
                <a:cubicBezTo>
                  <a:pt x="37580" y="0"/>
                  <a:pt x="37601" y="0"/>
                  <a:pt x="37611" y="13"/>
                </a:cubicBezTo>
                <a:cubicBezTo>
                  <a:pt x="37624" y="25"/>
                  <a:pt x="37624" y="47"/>
                  <a:pt x="37611" y="57"/>
                </a:cubicBezTo>
                <a:lnTo>
                  <a:pt x="37319" y="349"/>
                </a:lnTo>
                <a:cubicBezTo>
                  <a:pt x="37315" y="353"/>
                  <a:pt x="37307" y="357"/>
                  <a:pt x="37298" y="357"/>
                </a:cubicBezTo>
                <a:close/>
                <a:moveTo>
                  <a:pt x="36717" y="357"/>
                </a:moveTo>
                <a:cubicBezTo>
                  <a:pt x="36708" y="357"/>
                  <a:pt x="36700" y="355"/>
                  <a:pt x="36693" y="349"/>
                </a:cubicBezTo>
                <a:cubicBezTo>
                  <a:pt x="36681" y="336"/>
                  <a:pt x="36681" y="315"/>
                  <a:pt x="36693" y="305"/>
                </a:cubicBezTo>
                <a:lnTo>
                  <a:pt x="36985" y="13"/>
                </a:lnTo>
                <a:cubicBezTo>
                  <a:pt x="36998" y="0"/>
                  <a:pt x="37019" y="0"/>
                  <a:pt x="37030" y="13"/>
                </a:cubicBezTo>
                <a:cubicBezTo>
                  <a:pt x="37042" y="25"/>
                  <a:pt x="37042" y="47"/>
                  <a:pt x="37030" y="57"/>
                </a:cubicBezTo>
                <a:lnTo>
                  <a:pt x="36738" y="349"/>
                </a:lnTo>
                <a:cubicBezTo>
                  <a:pt x="36731" y="353"/>
                  <a:pt x="36725" y="357"/>
                  <a:pt x="36717" y="357"/>
                </a:cubicBezTo>
                <a:close/>
                <a:moveTo>
                  <a:pt x="36133" y="357"/>
                </a:moveTo>
                <a:cubicBezTo>
                  <a:pt x="36124" y="357"/>
                  <a:pt x="36116" y="355"/>
                  <a:pt x="36109" y="349"/>
                </a:cubicBezTo>
                <a:cubicBezTo>
                  <a:pt x="36097" y="336"/>
                  <a:pt x="36097" y="315"/>
                  <a:pt x="36109" y="305"/>
                </a:cubicBezTo>
                <a:lnTo>
                  <a:pt x="36401" y="13"/>
                </a:lnTo>
                <a:cubicBezTo>
                  <a:pt x="36414" y="0"/>
                  <a:pt x="36435" y="0"/>
                  <a:pt x="36446" y="13"/>
                </a:cubicBezTo>
                <a:cubicBezTo>
                  <a:pt x="36458" y="25"/>
                  <a:pt x="36458" y="47"/>
                  <a:pt x="36446" y="57"/>
                </a:cubicBezTo>
                <a:lnTo>
                  <a:pt x="36154" y="349"/>
                </a:lnTo>
                <a:cubicBezTo>
                  <a:pt x="36150" y="353"/>
                  <a:pt x="36141" y="357"/>
                  <a:pt x="36133" y="357"/>
                </a:cubicBezTo>
                <a:close/>
                <a:moveTo>
                  <a:pt x="35551" y="357"/>
                </a:moveTo>
                <a:cubicBezTo>
                  <a:pt x="35542" y="357"/>
                  <a:pt x="35534" y="355"/>
                  <a:pt x="35528" y="349"/>
                </a:cubicBezTo>
                <a:cubicBezTo>
                  <a:pt x="35515" y="336"/>
                  <a:pt x="35515" y="315"/>
                  <a:pt x="35528" y="305"/>
                </a:cubicBezTo>
                <a:lnTo>
                  <a:pt x="35820" y="13"/>
                </a:lnTo>
                <a:cubicBezTo>
                  <a:pt x="35832" y="0"/>
                  <a:pt x="35853" y="0"/>
                  <a:pt x="35864" y="13"/>
                </a:cubicBezTo>
                <a:cubicBezTo>
                  <a:pt x="35877" y="25"/>
                  <a:pt x="35877" y="47"/>
                  <a:pt x="35864" y="57"/>
                </a:cubicBezTo>
                <a:lnTo>
                  <a:pt x="35572" y="349"/>
                </a:lnTo>
                <a:cubicBezTo>
                  <a:pt x="35568" y="353"/>
                  <a:pt x="35559" y="357"/>
                  <a:pt x="35551" y="357"/>
                </a:cubicBezTo>
                <a:close/>
                <a:moveTo>
                  <a:pt x="34969" y="357"/>
                </a:moveTo>
                <a:cubicBezTo>
                  <a:pt x="34961" y="357"/>
                  <a:pt x="34952" y="355"/>
                  <a:pt x="34946" y="349"/>
                </a:cubicBezTo>
                <a:cubicBezTo>
                  <a:pt x="34933" y="336"/>
                  <a:pt x="34933" y="315"/>
                  <a:pt x="34946" y="305"/>
                </a:cubicBezTo>
                <a:lnTo>
                  <a:pt x="35238" y="13"/>
                </a:lnTo>
                <a:cubicBezTo>
                  <a:pt x="35250" y="0"/>
                  <a:pt x="35272" y="0"/>
                  <a:pt x="35282" y="13"/>
                </a:cubicBezTo>
                <a:cubicBezTo>
                  <a:pt x="35295" y="25"/>
                  <a:pt x="35295" y="47"/>
                  <a:pt x="35282" y="57"/>
                </a:cubicBezTo>
                <a:lnTo>
                  <a:pt x="34990" y="349"/>
                </a:lnTo>
                <a:cubicBezTo>
                  <a:pt x="34986" y="353"/>
                  <a:pt x="34978" y="357"/>
                  <a:pt x="34969" y="357"/>
                </a:cubicBezTo>
                <a:close/>
                <a:moveTo>
                  <a:pt x="34387" y="357"/>
                </a:moveTo>
                <a:cubicBezTo>
                  <a:pt x="34379" y="357"/>
                  <a:pt x="34370" y="355"/>
                  <a:pt x="34364" y="349"/>
                </a:cubicBezTo>
                <a:cubicBezTo>
                  <a:pt x="34351" y="336"/>
                  <a:pt x="34351" y="315"/>
                  <a:pt x="34364" y="305"/>
                </a:cubicBezTo>
                <a:lnTo>
                  <a:pt x="34656" y="13"/>
                </a:lnTo>
                <a:cubicBezTo>
                  <a:pt x="34669" y="0"/>
                  <a:pt x="34690" y="0"/>
                  <a:pt x="34700" y="13"/>
                </a:cubicBezTo>
                <a:cubicBezTo>
                  <a:pt x="34713" y="25"/>
                  <a:pt x="34713" y="47"/>
                  <a:pt x="34700" y="57"/>
                </a:cubicBezTo>
                <a:lnTo>
                  <a:pt x="34408" y="349"/>
                </a:lnTo>
                <a:cubicBezTo>
                  <a:pt x="34404" y="353"/>
                  <a:pt x="34396" y="357"/>
                  <a:pt x="34387" y="357"/>
                </a:cubicBezTo>
                <a:close/>
                <a:moveTo>
                  <a:pt x="33806" y="357"/>
                </a:moveTo>
                <a:cubicBezTo>
                  <a:pt x="33797" y="357"/>
                  <a:pt x="33789" y="355"/>
                  <a:pt x="33782" y="349"/>
                </a:cubicBezTo>
                <a:cubicBezTo>
                  <a:pt x="33770" y="336"/>
                  <a:pt x="33770" y="315"/>
                  <a:pt x="33782" y="305"/>
                </a:cubicBezTo>
                <a:lnTo>
                  <a:pt x="34074" y="13"/>
                </a:lnTo>
                <a:cubicBezTo>
                  <a:pt x="34087" y="0"/>
                  <a:pt x="34108" y="0"/>
                  <a:pt x="34119" y="13"/>
                </a:cubicBezTo>
                <a:cubicBezTo>
                  <a:pt x="34131" y="25"/>
                  <a:pt x="34131" y="47"/>
                  <a:pt x="34119" y="57"/>
                </a:cubicBezTo>
                <a:lnTo>
                  <a:pt x="33827" y="349"/>
                </a:lnTo>
                <a:cubicBezTo>
                  <a:pt x="33820" y="353"/>
                  <a:pt x="33812" y="357"/>
                  <a:pt x="33806" y="357"/>
                </a:cubicBezTo>
                <a:close/>
                <a:moveTo>
                  <a:pt x="33222" y="357"/>
                </a:moveTo>
                <a:cubicBezTo>
                  <a:pt x="33213" y="357"/>
                  <a:pt x="33205" y="355"/>
                  <a:pt x="33198" y="349"/>
                </a:cubicBezTo>
                <a:cubicBezTo>
                  <a:pt x="33186" y="336"/>
                  <a:pt x="33186" y="315"/>
                  <a:pt x="33198" y="305"/>
                </a:cubicBezTo>
                <a:lnTo>
                  <a:pt x="33490" y="13"/>
                </a:lnTo>
                <a:cubicBezTo>
                  <a:pt x="33503" y="0"/>
                  <a:pt x="33524" y="0"/>
                  <a:pt x="33535" y="13"/>
                </a:cubicBezTo>
                <a:cubicBezTo>
                  <a:pt x="33547" y="25"/>
                  <a:pt x="33547" y="47"/>
                  <a:pt x="33535" y="57"/>
                </a:cubicBezTo>
                <a:lnTo>
                  <a:pt x="33243" y="349"/>
                </a:lnTo>
                <a:cubicBezTo>
                  <a:pt x="33239" y="353"/>
                  <a:pt x="33230" y="357"/>
                  <a:pt x="33222" y="357"/>
                </a:cubicBezTo>
                <a:close/>
                <a:moveTo>
                  <a:pt x="32640" y="357"/>
                </a:moveTo>
                <a:cubicBezTo>
                  <a:pt x="32631" y="357"/>
                  <a:pt x="32623" y="355"/>
                  <a:pt x="32617" y="349"/>
                </a:cubicBezTo>
                <a:cubicBezTo>
                  <a:pt x="32604" y="336"/>
                  <a:pt x="32604" y="315"/>
                  <a:pt x="32617" y="305"/>
                </a:cubicBezTo>
                <a:lnTo>
                  <a:pt x="32909" y="13"/>
                </a:lnTo>
                <a:cubicBezTo>
                  <a:pt x="32921" y="0"/>
                  <a:pt x="32942" y="0"/>
                  <a:pt x="32953" y="13"/>
                </a:cubicBezTo>
                <a:cubicBezTo>
                  <a:pt x="32966" y="25"/>
                  <a:pt x="32966" y="47"/>
                  <a:pt x="32953" y="57"/>
                </a:cubicBezTo>
                <a:lnTo>
                  <a:pt x="32661" y="349"/>
                </a:lnTo>
                <a:cubicBezTo>
                  <a:pt x="32657" y="353"/>
                  <a:pt x="32648" y="357"/>
                  <a:pt x="32640" y="357"/>
                </a:cubicBezTo>
                <a:close/>
                <a:moveTo>
                  <a:pt x="32058" y="357"/>
                </a:moveTo>
                <a:cubicBezTo>
                  <a:pt x="32050" y="357"/>
                  <a:pt x="32041" y="355"/>
                  <a:pt x="32035" y="349"/>
                </a:cubicBezTo>
                <a:cubicBezTo>
                  <a:pt x="32022" y="336"/>
                  <a:pt x="32022" y="315"/>
                  <a:pt x="32035" y="305"/>
                </a:cubicBezTo>
                <a:lnTo>
                  <a:pt x="32327" y="13"/>
                </a:lnTo>
                <a:cubicBezTo>
                  <a:pt x="32339" y="0"/>
                  <a:pt x="32361" y="0"/>
                  <a:pt x="32371" y="13"/>
                </a:cubicBezTo>
                <a:cubicBezTo>
                  <a:pt x="32384" y="25"/>
                  <a:pt x="32384" y="47"/>
                  <a:pt x="32371" y="57"/>
                </a:cubicBezTo>
                <a:lnTo>
                  <a:pt x="32079" y="349"/>
                </a:lnTo>
                <a:cubicBezTo>
                  <a:pt x="32075" y="353"/>
                  <a:pt x="32067" y="357"/>
                  <a:pt x="32058" y="357"/>
                </a:cubicBezTo>
                <a:close/>
                <a:moveTo>
                  <a:pt x="31476" y="357"/>
                </a:moveTo>
                <a:cubicBezTo>
                  <a:pt x="31468" y="357"/>
                  <a:pt x="31459" y="355"/>
                  <a:pt x="31453" y="349"/>
                </a:cubicBezTo>
                <a:cubicBezTo>
                  <a:pt x="31440" y="336"/>
                  <a:pt x="31440" y="315"/>
                  <a:pt x="31453" y="305"/>
                </a:cubicBezTo>
                <a:lnTo>
                  <a:pt x="31745" y="13"/>
                </a:lnTo>
                <a:cubicBezTo>
                  <a:pt x="31758" y="0"/>
                  <a:pt x="31779" y="0"/>
                  <a:pt x="31789" y="13"/>
                </a:cubicBezTo>
                <a:cubicBezTo>
                  <a:pt x="31802" y="25"/>
                  <a:pt x="31802" y="47"/>
                  <a:pt x="31789" y="57"/>
                </a:cubicBezTo>
                <a:lnTo>
                  <a:pt x="31497" y="349"/>
                </a:lnTo>
                <a:cubicBezTo>
                  <a:pt x="31491" y="353"/>
                  <a:pt x="31485" y="357"/>
                  <a:pt x="31476" y="357"/>
                </a:cubicBezTo>
                <a:close/>
                <a:moveTo>
                  <a:pt x="30892" y="357"/>
                </a:moveTo>
                <a:cubicBezTo>
                  <a:pt x="30884" y="357"/>
                  <a:pt x="30875" y="355"/>
                  <a:pt x="30869" y="349"/>
                </a:cubicBezTo>
                <a:cubicBezTo>
                  <a:pt x="30856" y="336"/>
                  <a:pt x="30856" y="315"/>
                  <a:pt x="30869" y="305"/>
                </a:cubicBezTo>
                <a:lnTo>
                  <a:pt x="31161" y="13"/>
                </a:lnTo>
                <a:cubicBezTo>
                  <a:pt x="31174" y="0"/>
                  <a:pt x="31195" y="0"/>
                  <a:pt x="31205" y="13"/>
                </a:cubicBezTo>
                <a:cubicBezTo>
                  <a:pt x="31218" y="25"/>
                  <a:pt x="31218" y="47"/>
                  <a:pt x="31205" y="57"/>
                </a:cubicBezTo>
                <a:lnTo>
                  <a:pt x="30914" y="349"/>
                </a:lnTo>
                <a:cubicBezTo>
                  <a:pt x="30909" y="353"/>
                  <a:pt x="30901" y="357"/>
                  <a:pt x="30892" y="357"/>
                </a:cubicBezTo>
                <a:close/>
                <a:moveTo>
                  <a:pt x="30311" y="357"/>
                </a:moveTo>
                <a:cubicBezTo>
                  <a:pt x="30302" y="357"/>
                  <a:pt x="30294" y="355"/>
                  <a:pt x="30287" y="349"/>
                </a:cubicBezTo>
                <a:cubicBezTo>
                  <a:pt x="30275" y="336"/>
                  <a:pt x="30275" y="315"/>
                  <a:pt x="30287" y="305"/>
                </a:cubicBezTo>
                <a:lnTo>
                  <a:pt x="30579" y="13"/>
                </a:lnTo>
                <a:cubicBezTo>
                  <a:pt x="30592" y="0"/>
                  <a:pt x="30613" y="0"/>
                  <a:pt x="30624" y="13"/>
                </a:cubicBezTo>
                <a:cubicBezTo>
                  <a:pt x="30636" y="25"/>
                  <a:pt x="30636" y="47"/>
                  <a:pt x="30624" y="57"/>
                </a:cubicBezTo>
                <a:lnTo>
                  <a:pt x="30332" y="349"/>
                </a:lnTo>
                <a:cubicBezTo>
                  <a:pt x="30328" y="353"/>
                  <a:pt x="30319" y="357"/>
                  <a:pt x="30311" y="357"/>
                </a:cubicBezTo>
                <a:close/>
                <a:moveTo>
                  <a:pt x="29729" y="357"/>
                </a:moveTo>
                <a:cubicBezTo>
                  <a:pt x="29720" y="357"/>
                  <a:pt x="29712" y="355"/>
                  <a:pt x="29706" y="349"/>
                </a:cubicBezTo>
                <a:cubicBezTo>
                  <a:pt x="29693" y="336"/>
                  <a:pt x="29693" y="315"/>
                  <a:pt x="29706" y="305"/>
                </a:cubicBezTo>
                <a:lnTo>
                  <a:pt x="29997" y="13"/>
                </a:lnTo>
                <a:cubicBezTo>
                  <a:pt x="30010" y="0"/>
                  <a:pt x="30031" y="0"/>
                  <a:pt x="30042" y="13"/>
                </a:cubicBezTo>
                <a:cubicBezTo>
                  <a:pt x="30055" y="25"/>
                  <a:pt x="30055" y="47"/>
                  <a:pt x="30042" y="57"/>
                </a:cubicBezTo>
                <a:lnTo>
                  <a:pt x="29750" y="349"/>
                </a:lnTo>
                <a:cubicBezTo>
                  <a:pt x="29746" y="353"/>
                  <a:pt x="29737" y="357"/>
                  <a:pt x="29729" y="357"/>
                </a:cubicBezTo>
                <a:close/>
                <a:moveTo>
                  <a:pt x="29147" y="357"/>
                </a:moveTo>
                <a:cubicBezTo>
                  <a:pt x="29139" y="357"/>
                  <a:pt x="29130" y="355"/>
                  <a:pt x="29124" y="349"/>
                </a:cubicBezTo>
                <a:cubicBezTo>
                  <a:pt x="29111" y="336"/>
                  <a:pt x="29111" y="315"/>
                  <a:pt x="29124" y="305"/>
                </a:cubicBezTo>
                <a:lnTo>
                  <a:pt x="29416" y="13"/>
                </a:lnTo>
                <a:cubicBezTo>
                  <a:pt x="29428" y="0"/>
                  <a:pt x="29450" y="0"/>
                  <a:pt x="29460" y="13"/>
                </a:cubicBezTo>
                <a:cubicBezTo>
                  <a:pt x="29473" y="25"/>
                  <a:pt x="29473" y="47"/>
                  <a:pt x="29460" y="57"/>
                </a:cubicBezTo>
                <a:lnTo>
                  <a:pt x="29168" y="349"/>
                </a:lnTo>
                <a:cubicBezTo>
                  <a:pt x="29164" y="353"/>
                  <a:pt x="29155" y="357"/>
                  <a:pt x="29147" y="357"/>
                </a:cubicBezTo>
                <a:close/>
                <a:moveTo>
                  <a:pt x="28565" y="357"/>
                </a:moveTo>
                <a:cubicBezTo>
                  <a:pt x="28557" y="357"/>
                  <a:pt x="28548" y="355"/>
                  <a:pt x="28542" y="349"/>
                </a:cubicBezTo>
                <a:cubicBezTo>
                  <a:pt x="28529" y="336"/>
                  <a:pt x="28529" y="315"/>
                  <a:pt x="28542" y="305"/>
                </a:cubicBezTo>
                <a:lnTo>
                  <a:pt x="28834" y="13"/>
                </a:lnTo>
                <a:cubicBezTo>
                  <a:pt x="28847" y="0"/>
                  <a:pt x="28868" y="0"/>
                  <a:pt x="28878" y="13"/>
                </a:cubicBezTo>
                <a:cubicBezTo>
                  <a:pt x="28891" y="25"/>
                  <a:pt x="28891" y="47"/>
                  <a:pt x="28878" y="57"/>
                </a:cubicBezTo>
                <a:lnTo>
                  <a:pt x="28586" y="349"/>
                </a:lnTo>
                <a:cubicBezTo>
                  <a:pt x="28580" y="353"/>
                  <a:pt x="28572" y="357"/>
                  <a:pt x="28565" y="357"/>
                </a:cubicBezTo>
                <a:close/>
                <a:moveTo>
                  <a:pt x="27981" y="357"/>
                </a:moveTo>
                <a:cubicBezTo>
                  <a:pt x="27973" y="357"/>
                  <a:pt x="27964" y="355"/>
                  <a:pt x="27958" y="349"/>
                </a:cubicBezTo>
                <a:cubicBezTo>
                  <a:pt x="27945" y="336"/>
                  <a:pt x="27945" y="315"/>
                  <a:pt x="27958" y="305"/>
                </a:cubicBezTo>
                <a:lnTo>
                  <a:pt x="28250" y="13"/>
                </a:lnTo>
                <a:cubicBezTo>
                  <a:pt x="28263" y="0"/>
                  <a:pt x="28284" y="0"/>
                  <a:pt x="28294" y="13"/>
                </a:cubicBezTo>
                <a:cubicBezTo>
                  <a:pt x="28307" y="25"/>
                  <a:pt x="28307" y="47"/>
                  <a:pt x="28294" y="57"/>
                </a:cubicBezTo>
                <a:lnTo>
                  <a:pt x="28003" y="349"/>
                </a:lnTo>
                <a:cubicBezTo>
                  <a:pt x="27998" y="353"/>
                  <a:pt x="27990" y="357"/>
                  <a:pt x="27981" y="357"/>
                </a:cubicBezTo>
                <a:close/>
                <a:moveTo>
                  <a:pt x="27400" y="357"/>
                </a:moveTo>
                <a:cubicBezTo>
                  <a:pt x="27391" y="357"/>
                  <a:pt x="27383" y="355"/>
                  <a:pt x="27376" y="349"/>
                </a:cubicBezTo>
                <a:cubicBezTo>
                  <a:pt x="27364" y="336"/>
                  <a:pt x="27364" y="315"/>
                  <a:pt x="27376" y="305"/>
                </a:cubicBezTo>
                <a:lnTo>
                  <a:pt x="27668" y="13"/>
                </a:lnTo>
                <a:cubicBezTo>
                  <a:pt x="27681" y="0"/>
                  <a:pt x="27702" y="0"/>
                  <a:pt x="27713" y="13"/>
                </a:cubicBezTo>
                <a:cubicBezTo>
                  <a:pt x="27725" y="25"/>
                  <a:pt x="27725" y="47"/>
                  <a:pt x="27713" y="57"/>
                </a:cubicBezTo>
                <a:lnTo>
                  <a:pt x="27421" y="349"/>
                </a:lnTo>
                <a:cubicBezTo>
                  <a:pt x="27417" y="353"/>
                  <a:pt x="27408" y="357"/>
                  <a:pt x="27400" y="357"/>
                </a:cubicBezTo>
                <a:close/>
                <a:moveTo>
                  <a:pt x="26818" y="357"/>
                </a:moveTo>
                <a:cubicBezTo>
                  <a:pt x="26809" y="357"/>
                  <a:pt x="26801" y="355"/>
                  <a:pt x="26795" y="349"/>
                </a:cubicBezTo>
                <a:cubicBezTo>
                  <a:pt x="26782" y="336"/>
                  <a:pt x="26782" y="315"/>
                  <a:pt x="26795" y="305"/>
                </a:cubicBezTo>
                <a:lnTo>
                  <a:pt x="27086" y="13"/>
                </a:lnTo>
                <a:cubicBezTo>
                  <a:pt x="27099" y="0"/>
                  <a:pt x="27120" y="0"/>
                  <a:pt x="27131" y="13"/>
                </a:cubicBezTo>
                <a:cubicBezTo>
                  <a:pt x="27144" y="25"/>
                  <a:pt x="27144" y="47"/>
                  <a:pt x="27131" y="57"/>
                </a:cubicBezTo>
                <a:lnTo>
                  <a:pt x="26839" y="349"/>
                </a:lnTo>
                <a:cubicBezTo>
                  <a:pt x="26835" y="353"/>
                  <a:pt x="26826" y="357"/>
                  <a:pt x="26818" y="357"/>
                </a:cubicBezTo>
                <a:close/>
                <a:moveTo>
                  <a:pt x="26236" y="357"/>
                </a:moveTo>
                <a:cubicBezTo>
                  <a:pt x="26228" y="357"/>
                  <a:pt x="26219" y="355"/>
                  <a:pt x="26213" y="349"/>
                </a:cubicBezTo>
                <a:cubicBezTo>
                  <a:pt x="26200" y="336"/>
                  <a:pt x="26200" y="315"/>
                  <a:pt x="26213" y="305"/>
                </a:cubicBezTo>
                <a:lnTo>
                  <a:pt x="26505" y="13"/>
                </a:lnTo>
                <a:cubicBezTo>
                  <a:pt x="26517" y="0"/>
                  <a:pt x="26539" y="0"/>
                  <a:pt x="26549" y="13"/>
                </a:cubicBezTo>
                <a:cubicBezTo>
                  <a:pt x="26562" y="25"/>
                  <a:pt x="26562" y="47"/>
                  <a:pt x="26549" y="57"/>
                </a:cubicBezTo>
                <a:lnTo>
                  <a:pt x="26257" y="349"/>
                </a:lnTo>
                <a:cubicBezTo>
                  <a:pt x="26251" y="353"/>
                  <a:pt x="26244" y="357"/>
                  <a:pt x="26236" y="357"/>
                </a:cubicBezTo>
                <a:close/>
                <a:moveTo>
                  <a:pt x="25654" y="357"/>
                </a:moveTo>
                <a:cubicBezTo>
                  <a:pt x="25646" y="357"/>
                  <a:pt x="25637" y="355"/>
                  <a:pt x="25631" y="349"/>
                </a:cubicBezTo>
                <a:cubicBezTo>
                  <a:pt x="25618" y="336"/>
                  <a:pt x="25618" y="315"/>
                  <a:pt x="25631" y="305"/>
                </a:cubicBezTo>
                <a:lnTo>
                  <a:pt x="25923" y="13"/>
                </a:lnTo>
                <a:cubicBezTo>
                  <a:pt x="25936" y="0"/>
                  <a:pt x="25957" y="0"/>
                  <a:pt x="25967" y="13"/>
                </a:cubicBezTo>
                <a:cubicBezTo>
                  <a:pt x="25980" y="25"/>
                  <a:pt x="25980" y="47"/>
                  <a:pt x="25967" y="57"/>
                </a:cubicBezTo>
                <a:lnTo>
                  <a:pt x="25675" y="349"/>
                </a:lnTo>
                <a:cubicBezTo>
                  <a:pt x="25669" y="353"/>
                  <a:pt x="25661" y="357"/>
                  <a:pt x="25654" y="357"/>
                </a:cubicBezTo>
                <a:close/>
                <a:moveTo>
                  <a:pt x="25070" y="357"/>
                </a:moveTo>
                <a:cubicBezTo>
                  <a:pt x="25062" y="357"/>
                  <a:pt x="25053" y="355"/>
                  <a:pt x="25047" y="349"/>
                </a:cubicBezTo>
                <a:cubicBezTo>
                  <a:pt x="25034" y="336"/>
                  <a:pt x="25034" y="315"/>
                  <a:pt x="25047" y="305"/>
                </a:cubicBezTo>
                <a:lnTo>
                  <a:pt x="25339" y="13"/>
                </a:lnTo>
                <a:cubicBezTo>
                  <a:pt x="25352" y="0"/>
                  <a:pt x="25373" y="0"/>
                  <a:pt x="25383" y="13"/>
                </a:cubicBezTo>
                <a:cubicBezTo>
                  <a:pt x="25396" y="25"/>
                  <a:pt x="25396" y="47"/>
                  <a:pt x="25383" y="57"/>
                </a:cubicBezTo>
                <a:lnTo>
                  <a:pt x="25091" y="349"/>
                </a:lnTo>
                <a:cubicBezTo>
                  <a:pt x="25087" y="353"/>
                  <a:pt x="25079" y="357"/>
                  <a:pt x="25070" y="357"/>
                </a:cubicBezTo>
                <a:close/>
                <a:moveTo>
                  <a:pt x="24489" y="357"/>
                </a:moveTo>
                <a:cubicBezTo>
                  <a:pt x="24480" y="357"/>
                  <a:pt x="24472" y="355"/>
                  <a:pt x="24465" y="349"/>
                </a:cubicBezTo>
                <a:cubicBezTo>
                  <a:pt x="24453" y="336"/>
                  <a:pt x="24453" y="315"/>
                  <a:pt x="24465" y="305"/>
                </a:cubicBezTo>
                <a:lnTo>
                  <a:pt x="24757" y="13"/>
                </a:lnTo>
                <a:cubicBezTo>
                  <a:pt x="24770" y="0"/>
                  <a:pt x="24791" y="0"/>
                  <a:pt x="24802" y="13"/>
                </a:cubicBezTo>
                <a:cubicBezTo>
                  <a:pt x="24814" y="25"/>
                  <a:pt x="24814" y="47"/>
                  <a:pt x="24802" y="57"/>
                </a:cubicBezTo>
                <a:lnTo>
                  <a:pt x="24510" y="349"/>
                </a:lnTo>
                <a:cubicBezTo>
                  <a:pt x="24505" y="353"/>
                  <a:pt x="24497" y="357"/>
                  <a:pt x="24489" y="357"/>
                </a:cubicBezTo>
                <a:close/>
                <a:moveTo>
                  <a:pt x="23907" y="357"/>
                </a:moveTo>
                <a:cubicBezTo>
                  <a:pt x="23898" y="357"/>
                  <a:pt x="23890" y="355"/>
                  <a:pt x="23884" y="349"/>
                </a:cubicBezTo>
                <a:cubicBezTo>
                  <a:pt x="23871" y="336"/>
                  <a:pt x="23871" y="315"/>
                  <a:pt x="23884" y="305"/>
                </a:cubicBezTo>
                <a:lnTo>
                  <a:pt x="24175" y="13"/>
                </a:lnTo>
                <a:cubicBezTo>
                  <a:pt x="24188" y="0"/>
                  <a:pt x="24209" y="0"/>
                  <a:pt x="24220" y="13"/>
                </a:cubicBezTo>
                <a:cubicBezTo>
                  <a:pt x="24233" y="25"/>
                  <a:pt x="24233" y="47"/>
                  <a:pt x="24220" y="57"/>
                </a:cubicBezTo>
                <a:lnTo>
                  <a:pt x="23928" y="349"/>
                </a:lnTo>
                <a:cubicBezTo>
                  <a:pt x="23924" y="353"/>
                  <a:pt x="23915" y="357"/>
                  <a:pt x="23907" y="357"/>
                </a:cubicBezTo>
                <a:close/>
                <a:moveTo>
                  <a:pt x="23325" y="357"/>
                </a:moveTo>
                <a:cubicBezTo>
                  <a:pt x="23317" y="357"/>
                  <a:pt x="23308" y="355"/>
                  <a:pt x="23302" y="349"/>
                </a:cubicBezTo>
                <a:cubicBezTo>
                  <a:pt x="23289" y="336"/>
                  <a:pt x="23289" y="315"/>
                  <a:pt x="23302" y="305"/>
                </a:cubicBezTo>
                <a:lnTo>
                  <a:pt x="23594" y="13"/>
                </a:lnTo>
                <a:cubicBezTo>
                  <a:pt x="23606" y="0"/>
                  <a:pt x="23628" y="0"/>
                  <a:pt x="23638" y="13"/>
                </a:cubicBezTo>
                <a:cubicBezTo>
                  <a:pt x="23651" y="25"/>
                  <a:pt x="23651" y="47"/>
                  <a:pt x="23638" y="57"/>
                </a:cubicBezTo>
                <a:lnTo>
                  <a:pt x="23346" y="349"/>
                </a:lnTo>
                <a:cubicBezTo>
                  <a:pt x="23340" y="353"/>
                  <a:pt x="23333" y="357"/>
                  <a:pt x="23325" y="357"/>
                </a:cubicBezTo>
                <a:close/>
                <a:moveTo>
                  <a:pt x="22741" y="357"/>
                </a:moveTo>
                <a:cubicBezTo>
                  <a:pt x="22733" y="357"/>
                  <a:pt x="22724" y="355"/>
                  <a:pt x="22718" y="349"/>
                </a:cubicBezTo>
                <a:cubicBezTo>
                  <a:pt x="22705" y="336"/>
                  <a:pt x="22705" y="315"/>
                  <a:pt x="22718" y="305"/>
                </a:cubicBezTo>
                <a:lnTo>
                  <a:pt x="23010" y="13"/>
                </a:lnTo>
                <a:cubicBezTo>
                  <a:pt x="23022" y="0"/>
                  <a:pt x="23044" y="0"/>
                  <a:pt x="23054" y="13"/>
                </a:cubicBezTo>
                <a:cubicBezTo>
                  <a:pt x="23067" y="25"/>
                  <a:pt x="23067" y="47"/>
                  <a:pt x="23054" y="57"/>
                </a:cubicBezTo>
                <a:lnTo>
                  <a:pt x="22762" y="349"/>
                </a:lnTo>
                <a:cubicBezTo>
                  <a:pt x="22758" y="353"/>
                  <a:pt x="22750" y="357"/>
                  <a:pt x="22741" y="357"/>
                </a:cubicBezTo>
                <a:close/>
                <a:moveTo>
                  <a:pt x="22159" y="357"/>
                </a:moveTo>
                <a:cubicBezTo>
                  <a:pt x="22151" y="357"/>
                  <a:pt x="22142" y="355"/>
                  <a:pt x="22136" y="349"/>
                </a:cubicBezTo>
                <a:cubicBezTo>
                  <a:pt x="22123" y="336"/>
                  <a:pt x="22123" y="315"/>
                  <a:pt x="22136" y="305"/>
                </a:cubicBezTo>
                <a:lnTo>
                  <a:pt x="22428" y="13"/>
                </a:lnTo>
                <a:cubicBezTo>
                  <a:pt x="22441" y="0"/>
                  <a:pt x="22462" y="0"/>
                  <a:pt x="22472" y="13"/>
                </a:cubicBezTo>
                <a:cubicBezTo>
                  <a:pt x="22485" y="25"/>
                  <a:pt x="22485" y="47"/>
                  <a:pt x="22472" y="57"/>
                </a:cubicBezTo>
                <a:lnTo>
                  <a:pt x="22180" y="349"/>
                </a:lnTo>
                <a:cubicBezTo>
                  <a:pt x="22176" y="353"/>
                  <a:pt x="22168" y="357"/>
                  <a:pt x="22159" y="357"/>
                </a:cubicBezTo>
                <a:close/>
                <a:moveTo>
                  <a:pt x="21578" y="357"/>
                </a:moveTo>
                <a:cubicBezTo>
                  <a:pt x="21569" y="357"/>
                  <a:pt x="21561" y="355"/>
                  <a:pt x="21554" y="349"/>
                </a:cubicBezTo>
                <a:cubicBezTo>
                  <a:pt x="21542" y="336"/>
                  <a:pt x="21542" y="315"/>
                  <a:pt x="21554" y="305"/>
                </a:cubicBezTo>
                <a:lnTo>
                  <a:pt x="21846" y="13"/>
                </a:lnTo>
                <a:cubicBezTo>
                  <a:pt x="21859" y="0"/>
                  <a:pt x="21880" y="0"/>
                  <a:pt x="21891" y="13"/>
                </a:cubicBezTo>
                <a:cubicBezTo>
                  <a:pt x="21903" y="25"/>
                  <a:pt x="21903" y="47"/>
                  <a:pt x="21891" y="57"/>
                </a:cubicBezTo>
                <a:lnTo>
                  <a:pt x="21599" y="349"/>
                </a:lnTo>
                <a:cubicBezTo>
                  <a:pt x="21594" y="353"/>
                  <a:pt x="21586" y="357"/>
                  <a:pt x="21578" y="357"/>
                </a:cubicBezTo>
                <a:close/>
                <a:moveTo>
                  <a:pt x="20996" y="357"/>
                </a:moveTo>
                <a:cubicBezTo>
                  <a:pt x="20987" y="357"/>
                  <a:pt x="20979" y="355"/>
                  <a:pt x="20972" y="349"/>
                </a:cubicBezTo>
                <a:cubicBezTo>
                  <a:pt x="20960" y="336"/>
                  <a:pt x="20960" y="315"/>
                  <a:pt x="20972" y="305"/>
                </a:cubicBezTo>
                <a:lnTo>
                  <a:pt x="21264" y="13"/>
                </a:lnTo>
                <a:cubicBezTo>
                  <a:pt x="21277" y="0"/>
                  <a:pt x="21298" y="0"/>
                  <a:pt x="21309" y="13"/>
                </a:cubicBezTo>
                <a:cubicBezTo>
                  <a:pt x="21322" y="25"/>
                  <a:pt x="21322" y="47"/>
                  <a:pt x="21309" y="57"/>
                </a:cubicBezTo>
                <a:lnTo>
                  <a:pt x="21017" y="349"/>
                </a:lnTo>
                <a:cubicBezTo>
                  <a:pt x="21013" y="353"/>
                  <a:pt x="21004" y="357"/>
                  <a:pt x="20996" y="357"/>
                </a:cubicBezTo>
                <a:close/>
                <a:moveTo>
                  <a:pt x="20414" y="357"/>
                </a:moveTo>
                <a:cubicBezTo>
                  <a:pt x="20406" y="357"/>
                  <a:pt x="20397" y="355"/>
                  <a:pt x="20391" y="349"/>
                </a:cubicBezTo>
                <a:cubicBezTo>
                  <a:pt x="20378" y="336"/>
                  <a:pt x="20378" y="315"/>
                  <a:pt x="20391" y="305"/>
                </a:cubicBezTo>
                <a:lnTo>
                  <a:pt x="20683" y="13"/>
                </a:lnTo>
                <a:cubicBezTo>
                  <a:pt x="20695" y="0"/>
                  <a:pt x="20717" y="0"/>
                  <a:pt x="20727" y="13"/>
                </a:cubicBezTo>
                <a:cubicBezTo>
                  <a:pt x="20740" y="25"/>
                  <a:pt x="20740" y="47"/>
                  <a:pt x="20727" y="57"/>
                </a:cubicBezTo>
                <a:lnTo>
                  <a:pt x="20435" y="349"/>
                </a:lnTo>
                <a:cubicBezTo>
                  <a:pt x="20429" y="353"/>
                  <a:pt x="20420" y="357"/>
                  <a:pt x="20414" y="357"/>
                </a:cubicBezTo>
                <a:close/>
                <a:moveTo>
                  <a:pt x="19830" y="357"/>
                </a:moveTo>
                <a:cubicBezTo>
                  <a:pt x="19822" y="357"/>
                  <a:pt x="19813" y="355"/>
                  <a:pt x="19807" y="349"/>
                </a:cubicBezTo>
                <a:cubicBezTo>
                  <a:pt x="19794" y="336"/>
                  <a:pt x="19794" y="315"/>
                  <a:pt x="19807" y="305"/>
                </a:cubicBezTo>
                <a:lnTo>
                  <a:pt x="20099" y="13"/>
                </a:lnTo>
                <a:cubicBezTo>
                  <a:pt x="20111" y="0"/>
                  <a:pt x="20133" y="0"/>
                  <a:pt x="20143" y="13"/>
                </a:cubicBezTo>
                <a:cubicBezTo>
                  <a:pt x="20156" y="25"/>
                  <a:pt x="20156" y="47"/>
                  <a:pt x="20143" y="57"/>
                </a:cubicBezTo>
                <a:lnTo>
                  <a:pt x="19851" y="349"/>
                </a:lnTo>
                <a:cubicBezTo>
                  <a:pt x="19847" y="353"/>
                  <a:pt x="19839" y="357"/>
                  <a:pt x="19830" y="357"/>
                </a:cubicBezTo>
                <a:close/>
                <a:moveTo>
                  <a:pt x="19248" y="357"/>
                </a:moveTo>
                <a:cubicBezTo>
                  <a:pt x="19240" y="357"/>
                  <a:pt x="19231" y="355"/>
                  <a:pt x="19225" y="349"/>
                </a:cubicBezTo>
                <a:cubicBezTo>
                  <a:pt x="19212" y="336"/>
                  <a:pt x="19212" y="315"/>
                  <a:pt x="19225" y="305"/>
                </a:cubicBezTo>
                <a:lnTo>
                  <a:pt x="19517" y="13"/>
                </a:lnTo>
                <a:cubicBezTo>
                  <a:pt x="19530" y="0"/>
                  <a:pt x="19551" y="0"/>
                  <a:pt x="19561" y="13"/>
                </a:cubicBezTo>
                <a:cubicBezTo>
                  <a:pt x="19574" y="25"/>
                  <a:pt x="19574" y="47"/>
                  <a:pt x="19561" y="57"/>
                </a:cubicBezTo>
                <a:lnTo>
                  <a:pt x="19272" y="347"/>
                </a:lnTo>
                <a:cubicBezTo>
                  <a:pt x="19265" y="353"/>
                  <a:pt x="19257" y="357"/>
                  <a:pt x="19248" y="357"/>
                </a:cubicBezTo>
                <a:close/>
                <a:moveTo>
                  <a:pt x="18668" y="357"/>
                </a:moveTo>
                <a:cubicBezTo>
                  <a:pt x="18659" y="357"/>
                  <a:pt x="18651" y="355"/>
                  <a:pt x="18644" y="349"/>
                </a:cubicBezTo>
                <a:cubicBezTo>
                  <a:pt x="18632" y="336"/>
                  <a:pt x="18632" y="315"/>
                  <a:pt x="18644" y="305"/>
                </a:cubicBezTo>
                <a:lnTo>
                  <a:pt x="18935" y="13"/>
                </a:lnTo>
                <a:cubicBezTo>
                  <a:pt x="18948" y="0"/>
                  <a:pt x="18969" y="0"/>
                  <a:pt x="18980" y="13"/>
                </a:cubicBezTo>
                <a:cubicBezTo>
                  <a:pt x="18992" y="25"/>
                  <a:pt x="18992" y="47"/>
                  <a:pt x="18980" y="57"/>
                </a:cubicBezTo>
                <a:lnTo>
                  <a:pt x="18689" y="349"/>
                </a:lnTo>
                <a:cubicBezTo>
                  <a:pt x="18684" y="353"/>
                  <a:pt x="18676" y="357"/>
                  <a:pt x="18668" y="357"/>
                </a:cubicBezTo>
                <a:close/>
                <a:moveTo>
                  <a:pt x="18086" y="357"/>
                </a:moveTo>
                <a:cubicBezTo>
                  <a:pt x="18077" y="357"/>
                  <a:pt x="18069" y="355"/>
                  <a:pt x="18062" y="349"/>
                </a:cubicBezTo>
                <a:cubicBezTo>
                  <a:pt x="18050" y="336"/>
                  <a:pt x="18050" y="315"/>
                  <a:pt x="18062" y="305"/>
                </a:cubicBezTo>
                <a:lnTo>
                  <a:pt x="18354" y="13"/>
                </a:lnTo>
                <a:cubicBezTo>
                  <a:pt x="18367" y="0"/>
                  <a:pt x="18388" y="0"/>
                  <a:pt x="18399" y="13"/>
                </a:cubicBezTo>
                <a:cubicBezTo>
                  <a:pt x="18412" y="25"/>
                  <a:pt x="18412" y="47"/>
                  <a:pt x="18399" y="57"/>
                </a:cubicBezTo>
                <a:lnTo>
                  <a:pt x="18107" y="349"/>
                </a:lnTo>
                <a:cubicBezTo>
                  <a:pt x="18101" y="353"/>
                  <a:pt x="18094" y="357"/>
                  <a:pt x="18086" y="357"/>
                </a:cubicBezTo>
                <a:close/>
                <a:moveTo>
                  <a:pt x="17502" y="357"/>
                </a:moveTo>
                <a:cubicBezTo>
                  <a:pt x="17493" y="357"/>
                  <a:pt x="17485" y="355"/>
                  <a:pt x="17479" y="349"/>
                </a:cubicBezTo>
                <a:cubicBezTo>
                  <a:pt x="17466" y="336"/>
                  <a:pt x="17466" y="315"/>
                  <a:pt x="17479" y="305"/>
                </a:cubicBezTo>
                <a:lnTo>
                  <a:pt x="17771" y="13"/>
                </a:lnTo>
                <a:cubicBezTo>
                  <a:pt x="17783" y="0"/>
                  <a:pt x="17804" y="0"/>
                  <a:pt x="17815" y="13"/>
                </a:cubicBezTo>
                <a:cubicBezTo>
                  <a:pt x="17828" y="25"/>
                  <a:pt x="17828" y="47"/>
                  <a:pt x="17815" y="57"/>
                </a:cubicBezTo>
                <a:lnTo>
                  <a:pt x="17523" y="349"/>
                </a:lnTo>
                <a:cubicBezTo>
                  <a:pt x="17519" y="353"/>
                  <a:pt x="17510" y="357"/>
                  <a:pt x="17502" y="357"/>
                </a:cubicBezTo>
                <a:close/>
                <a:moveTo>
                  <a:pt x="16920" y="357"/>
                </a:moveTo>
                <a:cubicBezTo>
                  <a:pt x="16912" y="357"/>
                  <a:pt x="16903" y="355"/>
                  <a:pt x="16897" y="349"/>
                </a:cubicBezTo>
                <a:cubicBezTo>
                  <a:pt x="16884" y="336"/>
                  <a:pt x="16884" y="315"/>
                  <a:pt x="16897" y="305"/>
                </a:cubicBezTo>
                <a:lnTo>
                  <a:pt x="17189" y="13"/>
                </a:lnTo>
                <a:cubicBezTo>
                  <a:pt x="17201" y="0"/>
                  <a:pt x="17223" y="0"/>
                  <a:pt x="17233" y="13"/>
                </a:cubicBezTo>
                <a:cubicBezTo>
                  <a:pt x="17246" y="25"/>
                  <a:pt x="17246" y="47"/>
                  <a:pt x="17233" y="57"/>
                </a:cubicBezTo>
                <a:lnTo>
                  <a:pt x="16941" y="349"/>
                </a:lnTo>
                <a:cubicBezTo>
                  <a:pt x="16937" y="353"/>
                  <a:pt x="16929" y="357"/>
                  <a:pt x="16920" y="357"/>
                </a:cubicBezTo>
                <a:close/>
                <a:moveTo>
                  <a:pt x="16338" y="357"/>
                </a:moveTo>
                <a:cubicBezTo>
                  <a:pt x="16330" y="357"/>
                  <a:pt x="16321" y="355"/>
                  <a:pt x="16315" y="349"/>
                </a:cubicBezTo>
                <a:cubicBezTo>
                  <a:pt x="16302" y="336"/>
                  <a:pt x="16302" y="315"/>
                  <a:pt x="16315" y="305"/>
                </a:cubicBezTo>
                <a:lnTo>
                  <a:pt x="16607" y="13"/>
                </a:lnTo>
                <a:cubicBezTo>
                  <a:pt x="16620" y="0"/>
                  <a:pt x="16641" y="0"/>
                  <a:pt x="16651" y="13"/>
                </a:cubicBezTo>
                <a:cubicBezTo>
                  <a:pt x="16664" y="25"/>
                  <a:pt x="16664" y="47"/>
                  <a:pt x="16651" y="57"/>
                </a:cubicBezTo>
                <a:lnTo>
                  <a:pt x="16359" y="349"/>
                </a:lnTo>
                <a:cubicBezTo>
                  <a:pt x="16355" y="353"/>
                  <a:pt x="16347" y="357"/>
                  <a:pt x="16338" y="357"/>
                </a:cubicBezTo>
                <a:close/>
                <a:moveTo>
                  <a:pt x="15757" y="357"/>
                </a:moveTo>
                <a:cubicBezTo>
                  <a:pt x="15748" y="357"/>
                  <a:pt x="15740" y="355"/>
                  <a:pt x="15733" y="349"/>
                </a:cubicBezTo>
                <a:cubicBezTo>
                  <a:pt x="15721" y="336"/>
                  <a:pt x="15721" y="315"/>
                  <a:pt x="15733" y="305"/>
                </a:cubicBezTo>
                <a:lnTo>
                  <a:pt x="16025" y="13"/>
                </a:lnTo>
                <a:cubicBezTo>
                  <a:pt x="16038" y="0"/>
                  <a:pt x="16059" y="0"/>
                  <a:pt x="16070" y="13"/>
                </a:cubicBezTo>
                <a:cubicBezTo>
                  <a:pt x="16082" y="25"/>
                  <a:pt x="16082" y="47"/>
                  <a:pt x="16070" y="57"/>
                </a:cubicBezTo>
                <a:lnTo>
                  <a:pt x="15778" y="349"/>
                </a:lnTo>
                <a:cubicBezTo>
                  <a:pt x="15773" y="353"/>
                  <a:pt x="15765" y="357"/>
                  <a:pt x="15757" y="357"/>
                </a:cubicBezTo>
                <a:close/>
                <a:moveTo>
                  <a:pt x="15175" y="357"/>
                </a:moveTo>
                <a:cubicBezTo>
                  <a:pt x="15166" y="357"/>
                  <a:pt x="15158" y="355"/>
                  <a:pt x="15151" y="349"/>
                </a:cubicBezTo>
                <a:cubicBezTo>
                  <a:pt x="15139" y="336"/>
                  <a:pt x="15139" y="315"/>
                  <a:pt x="15151" y="305"/>
                </a:cubicBezTo>
                <a:lnTo>
                  <a:pt x="15443" y="13"/>
                </a:lnTo>
                <a:cubicBezTo>
                  <a:pt x="15456" y="0"/>
                  <a:pt x="15477" y="0"/>
                  <a:pt x="15488" y="13"/>
                </a:cubicBezTo>
                <a:cubicBezTo>
                  <a:pt x="15501" y="25"/>
                  <a:pt x="15501" y="47"/>
                  <a:pt x="15488" y="57"/>
                </a:cubicBezTo>
                <a:lnTo>
                  <a:pt x="15196" y="349"/>
                </a:lnTo>
                <a:cubicBezTo>
                  <a:pt x="15190" y="353"/>
                  <a:pt x="15181" y="357"/>
                  <a:pt x="15175" y="357"/>
                </a:cubicBezTo>
                <a:close/>
                <a:moveTo>
                  <a:pt x="14591" y="357"/>
                </a:moveTo>
                <a:cubicBezTo>
                  <a:pt x="14582" y="357"/>
                  <a:pt x="14574" y="355"/>
                  <a:pt x="14568" y="349"/>
                </a:cubicBezTo>
                <a:cubicBezTo>
                  <a:pt x="14555" y="336"/>
                  <a:pt x="14555" y="315"/>
                  <a:pt x="14568" y="305"/>
                </a:cubicBezTo>
                <a:lnTo>
                  <a:pt x="14860" y="13"/>
                </a:lnTo>
                <a:cubicBezTo>
                  <a:pt x="14872" y="0"/>
                  <a:pt x="14893" y="0"/>
                  <a:pt x="14904" y="13"/>
                </a:cubicBezTo>
                <a:cubicBezTo>
                  <a:pt x="14917" y="25"/>
                  <a:pt x="14917" y="47"/>
                  <a:pt x="14904" y="57"/>
                </a:cubicBezTo>
                <a:lnTo>
                  <a:pt x="14612" y="349"/>
                </a:lnTo>
                <a:cubicBezTo>
                  <a:pt x="14608" y="353"/>
                  <a:pt x="14599" y="357"/>
                  <a:pt x="14591" y="357"/>
                </a:cubicBezTo>
                <a:close/>
                <a:moveTo>
                  <a:pt x="14009" y="357"/>
                </a:moveTo>
                <a:cubicBezTo>
                  <a:pt x="14001" y="357"/>
                  <a:pt x="13992" y="355"/>
                  <a:pt x="13986" y="349"/>
                </a:cubicBezTo>
                <a:cubicBezTo>
                  <a:pt x="13973" y="336"/>
                  <a:pt x="13973" y="315"/>
                  <a:pt x="13986" y="305"/>
                </a:cubicBezTo>
                <a:lnTo>
                  <a:pt x="14278" y="13"/>
                </a:lnTo>
                <a:cubicBezTo>
                  <a:pt x="14290" y="0"/>
                  <a:pt x="14312" y="0"/>
                  <a:pt x="14322" y="13"/>
                </a:cubicBezTo>
                <a:cubicBezTo>
                  <a:pt x="14335" y="25"/>
                  <a:pt x="14335" y="47"/>
                  <a:pt x="14322" y="57"/>
                </a:cubicBezTo>
                <a:lnTo>
                  <a:pt x="14030" y="349"/>
                </a:lnTo>
                <a:cubicBezTo>
                  <a:pt x="14026" y="353"/>
                  <a:pt x="14018" y="357"/>
                  <a:pt x="14009" y="357"/>
                </a:cubicBezTo>
                <a:close/>
                <a:moveTo>
                  <a:pt x="13427" y="357"/>
                </a:moveTo>
                <a:cubicBezTo>
                  <a:pt x="13419" y="357"/>
                  <a:pt x="13410" y="355"/>
                  <a:pt x="13404" y="349"/>
                </a:cubicBezTo>
                <a:cubicBezTo>
                  <a:pt x="13391" y="336"/>
                  <a:pt x="13391" y="315"/>
                  <a:pt x="13404" y="305"/>
                </a:cubicBezTo>
                <a:lnTo>
                  <a:pt x="13696" y="13"/>
                </a:lnTo>
                <a:cubicBezTo>
                  <a:pt x="13709" y="0"/>
                  <a:pt x="13730" y="0"/>
                  <a:pt x="13740" y="13"/>
                </a:cubicBezTo>
                <a:cubicBezTo>
                  <a:pt x="13753" y="25"/>
                  <a:pt x="13753" y="47"/>
                  <a:pt x="13740" y="57"/>
                </a:cubicBezTo>
                <a:lnTo>
                  <a:pt x="13448" y="349"/>
                </a:lnTo>
                <a:cubicBezTo>
                  <a:pt x="13444" y="353"/>
                  <a:pt x="13436" y="357"/>
                  <a:pt x="13427" y="357"/>
                </a:cubicBezTo>
                <a:close/>
                <a:moveTo>
                  <a:pt x="12845" y="357"/>
                </a:moveTo>
                <a:cubicBezTo>
                  <a:pt x="12837" y="357"/>
                  <a:pt x="12829" y="355"/>
                  <a:pt x="12822" y="349"/>
                </a:cubicBezTo>
                <a:cubicBezTo>
                  <a:pt x="12810" y="336"/>
                  <a:pt x="12810" y="315"/>
                  <a:pt x="12822" y="305"/>
                </a:cubicBezTo>
                <a:lnTo>
                  <a:pt x="13114" y="13"/>
                </a:lnTo>
                <a:cubicBezTo>
                  <a:pt x="13127" y="0"/>
                  <a:pt x="13148" y="0"/>
                  <a:pt x="13159" y="13"/>
                </a:cubicBezTo>
                <a:cubicBezTo>
                  <a:pt x="13171" y="25"/>
                  <a:pt x="13171" y="47"/>
                  <a:pt x="13159" y="57"/>
                </a:cubicBezTo>
                <a:lnTo>
                  <a:pt x="12867" y="349"/>
                </a:lnTo>
                <a:cubicBezTo>
                  <a:pt x="12860" y="353"/>
                  <a:pt x="12854" y="357"/>
                  <a:pt x="12845" y="357"/>
                </a:cubicBezTo>
                <a:close/>
                <a:moveTo>
                  <a:pt x="12262" y="357"/>
                </a:moveTo>
                <a:cubicBezTo>
                  <a:pt x="12253" y="357"/>
                  <a:pt x="12245" y="355"/>
                  <a:pt x="12238" y="349"/>
                </a:cubicBezTo>
                <a:cubicBezTo>
                  <a:pt x="12226" y="336"/>
                  <a:pt x="12226" y="315"/>
                  <a:pt x="12238" y="305"/>
                </a:cubicBezTo>
                <a:lnTo>
                  <a:pt x="12530" y="13"/>
                </a:lnTo>
                <a:cubicBezTo>
                  <a:pt x="12543" y="0"/>
                  <a:pt x="12564" y="0"/>
                  <a:pt x="12575" y="13"/>
                </a:cubicBezTo>
                <a:cubicBezTo>
                  <a:pt x="12587" y="25"/>
                  <a:pt x="12587" y="47"/>
                  <a:pt x="12575" y="57"/>
                </a:cubicBezTo>
                <a:lnTo>
                  <a:pt x="12283" y="349"/>
                </a:lnTo>
                <a:cubicBezTo>
                  <a:pt x="12279" y="353"/>
                  <a:pt x="12270" y="357"/>
                  <a:pt x="12262" y="357"/>
                </a:cubicBezTo>
                <a:close/>
                <a:moveTo>
                  <a:pt x="11680" y="357"/>
                </a:moveTo>
                <a:cubicBezTo>
                  <a:pt x="11671" y="357"/>
                  <a:pt x="11663" y="355"/>
                  <a:pt x="11657" y="349"/>
                </a:cubicBezTo>
                <a:cubicBezTo>
                  <a:pt x="11644" y="336"/>
                  <a:pt x="11644" y="315"/>
                  <a:pt x="11657" y="305"/>
                </a:cubicBezTo>
                <a:lnTo>
                  <a:pt x="11948" y="13"/>
                </a:lnTo>
                <a:cubicBezTo>
                  <a:pt x="11961" y="0"/>
                  <a:pt x="11982" y="0"/>
                  <a:pt x="11993" y="13"/>
                </a:cubicBezTo>
                <a:cubicBezTo>
                  <a:pt x="12006" y="25"/>
                  <a:pt x="12006" y="47"/>
                  <a:pt x="11993" y="57"/>
                </a:cubicBezTo>
                <a:lnTo>
                  <a:pt x="11701" y="349"/>
                </a:lnTo>
                <a:cubicBezTo>
                  <a:pt x="11697" y="353"/>
                  <a:pt x="11688" y="357"/>
                  <a:pt x="11680" y="357"/>
                </a:cubicBezTo>
                <a:close/>
                <a:moveTo>
                  <a:pt x="11098" y="357"/>
                </a:moveTo>
                <a:cubicBezTo>
                  <a:pt x="11090" y="357"/>
                  <a:pt x="11081" y="355"/>
                  <a:pt x="11075" y="349"/>
                </a:cubicBezTo>
                <a:cubicBezTo>
                  <a:pt x="11062" y="336"/>
                  <a:pt x="11062" y="315"/>
                  <a:pt x="11075" y="305"/>
                </a:cubicBezTo>
                <a:lnTo>
                  <a:pt x="11367" y="13"/>
                </a:lnTo>
                <a:cubicBezTo>
                  <a:pt x="11379" y="0"/>
                  <a:pt x="11401" y="0"/>
                  <a:pt x="11411" y="13"/>
                </a:cubicBezTo>
                <a:cubicBezTo>
                  <a:pt x="11424" y="25"/>
                  <a:pt x="11424" y="47"/>
                  <a:pt x="11411" y="57"/>
                </a:cubicBezTo>
                <a:lnTo>
                  <a:pt x="11119" y="349"/>
                </a:lnTo>
                <a:cubicBezTo>
                  <a:pt x="11115" y="353"/>
                  <a:pt x="11106" y="357"/>
                  <a:pt x="11098" y="357"/>
                </a:cubicBezTo>
                <a:close/>
                <a:moveTo>
                  <a:pt x="10516" y="357"/>
                </a:moveTo>
                <a:cubicBezTo>
                  <a:pt x="10508" y="357"/>
                  <a:pt x="10499" y="355"/>
                  <a:pt x="10493" y="349"/>
                </a:cubicBezTo>
                <a:cubicBezTo>
                  <a:pt x="10480" y="336"/>
                  <a:pt x="10480" y="315"/>
                  <a:pt x="10493" y="305"/>
                </a:cubicBezTo>
                <a:lnTo>
                  <a:pt x="10785" y="13"/>
                </a:lnTo>
                <a:cubicBezTo>
                  <a:pt x="10798" y="0"/>
                  <a:pt x="10819" y="0"/>
                  <a:pt x="10829" y="13"/>
                </a:cubicBezTo>
                <a:cubicBezTo>
                  <a:pt x="10842" y="25"/>
                  <a:pt x="10842" y="47"/>
                  <a:pt x="10829" y="57"/>
                </a:cubicBezTo>
                <a:lnTo>
                  <a:pt x="10537" y="349"/>
                </a:lnTo>
                <a:cubicBezTo>
                  <a:pt x="10533" y="353"/>
                  <a:pt x="10525" y="357"/>
                  <a:pt x="10516" y="357"/>
                </a:cubicBezTo>
                <a:close/>
                <a:moveTo>
                  <a:pt x="9934" y="357"/>
                </a:moveTo>
                <a:cubicBezTo>
                  <a:pt x="9926" y="357"/>
                  <a:pt x="9918" y="355"/>
                  <a:pt x="9911" y="349"/>
                </a:cubicBezTo>
                <a:cubicBezTo>
                  <a:pt x="9899" y="336"/>
                  <a:pt x="9899" y="315"/>
                  <a:pt x="9911" y="305"/>
                </a:cubicBezTo>
                <a:lnTo>
                  <a:pt x="10203" y="13"/>
                </a:lnTo>
                <a:cubicBezTo>
                  <a:pt x="10216" y="0"/>
                  <a:pt x="10237" y="0"/>
                  <a:pt x="10248" y="13"/>
                </a:cubicBezTo>
                <a:cubicBezTo>
                  <a:pt x="10260" y="25"/>
                  <a:pt x="10260" y="47"/>
                  <a:pt x="10248" y="57"/>
                </a:cubicBezTo>
                <a:lnTo>
                  <a:pt x="9956" y="349"/>
                </a:lnTo>
                <a:cubicBezTo>
                  <a:pt x="9949" y="353"/>
                  <a:pt x="9941" y="357"/>
                  <a:pt x="9934" y="357"/>
                </a:cubicBezTo>
                <a:close/>
                <a:moveTo>
                  <a:pt x="9351" y="357"/>
                </a:moveTo>
                <a:cubicBezTo>
                  <a:pt x="9342" y="357"/>
                  <a:pt x="9334" y="355"/>
                  <a:pt x="9327" y="349"/>
                </a:cubicBezTo>
                <a:cubicBezTo>
                  <a:pt x="9315" y="336"/>
                  <a:pt x="9315" y="315"/>
                  <a:pt x="9327" y="305"/>
                </a:cubicBezTo>
                <a:lnTo>
                  <a:pt x="9619" y="13"/>
                </a:lnTo>
                <a:cubicBezTo>
                  <a:pt x="9632" y="0"/>
                  <a:pt x="9653" y="0"/>
                  <a:pt x="9664" y="13"/>
                </a:cubicBezTo>
                <a:cubicBezTo>
                  <a:pt x="9676" y="25"/>
                  <a:pt x="9676" y="47"/>
                  <a:pt x="9664" y="57"/>
                </a:cubicBezTo>
                <a:lnTo>
                  <a:pt x="9372" y="349"/>
                </a:lnTo>
                <a:cubicBezTo>
                  <a:pt x="9368" y="353"/>
                  <a:pt x="9359" y="357"/>
                  <a:pt x="9351" y="357"/>
                </a:cubicBezTo>
                <a:close/>
                <a:moveTo>
                  <a:pt x="8769" y="357"/>
                </a:moveTo>
                <a:cubicBezTo>
                  <a:pt x="8760" y="357"/>
                  <a:pt x="8752" y="355"/>
                  <a:pt x="8746" y="349"/>
                </a:cubicBezTo>
                <a:cubicBezTo>
                  <a:pt x="8733" y="336"/>
                  <a:pt x="8733" y="315"/>
                  <a:pt x="8746" y="305"/>
                </a:cubicBezTo>
                <a:lnTo>
                  <a:pt x="9037" y="13"/>
                </a:lnTo>
                <a:cubicBezTo>
                  <a:pt x="9050" y="0"/>
                  <a:pt x="9071" y="0"/>
                  <a:pt x="9082" y="13"/>
                </a:cubicBezTo>
                <a:cubicBezTo>
                  <a:pt x="9095" y="25"/>
                  <a:pt x="9095" y="47"/>
                  <a:pt x="9082" y="57"/>
                </a:cubicBezTo>
                <a:lnTo>
                  <a:pt x="8790" y="349"/>
                </a:lnTo>
                <a:cubicBezTo>
                  <a:pt x="8786" y="353"/>
                  <a:pt x="8777" y="357"/>
                  <a:pt x="8769" y="357"/>
                </a:cubicBezTo>
                <a:close/>
                <a:moveTo>
                  <a:pt x="8187" y="357"/>
                </a:moveTo>
                <a:cubicBezTo>
                  <a:pt x="8179" y="357"/>
                  <a:pt x="8170" y="355"/>
                  <a:pt x="8164" y="349"/>
                </a:cubicBezTo>
                <a:cubicBezTo>
                  <a:pt x="8151" y="336"/>
                  <a:pt x="8151" y="315"/>
                  <a:pt x="8164" y="305"/>
                </a:cubicBezTo>
                <a:lnTo>
                  <a:pt x="8456" y="13"/>
                </a:lnTo>
                <a:cubicBezTo>
                  <a:pt x="8468" y="0"/>
                  <a:pt x="8490" y="0"/>
                  <a:pt x="8500" y="13"/>
                </a:cubicBezTo>
                <a:cubicBezTo>
                  <a:pt x="8513" y="25"/>
                  <a:pt x="8513" y="47"/>
                  <a:pt x="8500" y="57"/>
                </a:cubicBezTo>
                <a:lnTo>
                  <a:pt x="8208" y="349"/>
                </a:lnTo>
                <a:cubicBezTo>
                  <a:pt x="8204" y="353"/>
                  <a:pt x="8195" y="357"/>
                  <a:pt x="8187" y="357"/>
                </a:cubicBezTo>
                <a:close/>
                <a:moveTo>
                  <a:pt x="7605" y="357"/>
                </a:moveTo>
                <a:cubicBezTo>
                  <a:pt x="7597" y="357"/>
                  <a:pt x="7588" y="355"/>
                  <a:pt x="7582" y="349"/>
                </a:cubicBezTo>
                <a:cubicBezTo>
                  <a:pt x="7569" y="336"/>
                  <a:pt x="7569" y="315"/>
                  <a:pt x="7582" y="305"/>
                </a:cubicBezTo>
                <a:lnTo>
                  <a:pt x="7874" y="13"/>
                </a:lnTo>
                <a:cubicBezTo>
                  <a:pt x="7887" y="0"/>
                  <a:pt x="7908" y="0"/>
                  <a:pt x="7918" y="13"/>
                </a:cubicBezTo>
                <a:cubicBezTo>
                  <a:pt x="7931" y="25"/>
                  <a:pt x="7931" y="47"/>
                  <a:pt x="7918" y="57"/>
                </a:cubicBezTo>
                <a:lnTo>
                  <a:pt x="7626" y="349"/>
                </a:lnTo>
                <a:cubicBezTo>
                  <a:pt x="7620" y="353"/>
                  <a:pt x="7614" y="357"/>
                  <a:pt x="7605" y="357"/>
                </a:cubicBezTo>
                <a:close/>
                <a:moveTo>
                  <a:pt x="7023" y="357"/>
                </a:moveTo>
                <a:cubicBezTo>
                  <a:pt x="7015" y="357"/>
                  <a:pt x="7007" y="355"/>
                  <a:pt x="7000" y="349"/>
                </a:cubicBezTo>
                <a:cubicBezTo>
                  <a:pt x="6987" y="336"/>
                  <a:pt x="6987" y="315"/>
                  <a:pt x="7000" y="305"/>
                </a:cubicBezTo>
                <a:lnTo>
                  <a:pt x="7292" y="13"/>
                </a:lnTo>
                <a:cubicBezTo>
                  <a:pt x="7305" y="0"/>
                  <a:pt x="7326" y="0"/>
                  <a:pt x="7337" y="13"/>
                </a:cubicBezTo>
                <a:cubicBezTo>
                  <a:pt x="7349" y="25"/>
                  <a:pt x="7349" y="47"/>
                  <a:pt x="7337" y="57"/>
                </a:cubicBezTo>
                <a:lnTo>
                  <a:pt x="7045" y="347"/>
                </a:lnTo>
                <a:cubicBezTo>
                  <a:pt x="7038" y="353"/>
                  <a:pt x="7030" y="357"/>
                  <a:pt x="7023" y="357"/>
                </a:cubicBezTo>
                <a:close/>
                <a:moveTo>
                  <a:pt x="6440" y="357"/>
                </a:moveTo>
                <a:cubicBezTo>
                  <a:pt x="6431" y="357"/>
                  <a:pt x="6423" y="355"/>
                  <a:pt x="6416" y="349"/>
                </a:cubicBezTo>
                <a:cubicBezTo>
                  <a:pt x="6404" y="336"/>
                  <a:pt x="6404" y="315"/>
                  <a:pt x="6416" y="305"/>
                </a:cubicBezTo>
                <a:lnTo>
                  <a:pt x="6708" y="13"/>
                </a:lnTo>
                <a:cubicBezTo>
                  <a:pt x="6721" y="0"/>
                  <a:pt x="6742" y="0"/>
                  <a:pt x="6753" y="13"/>
                </a:cubicBezTo>
                <a:cubicBezTo>
                  <a:pt x="6765" y="25"/>
                  <a:pt x="6765" y="47"/>
                  <a:pt x="6753" y="57"/>
                </a:cubicBezTo>
                <a:lnTo>
                  <a:pt x="6461" y="349"/>
                </a:lnTo>
                <a:cubicBezTo>
                  <a:pt x="6456" y="353"/>
                  <a:pt x="6448" y="357"/>
                  <a:pt x="6440" y="357"/>
                </a:cubicBezTo>
                <a:close/>
                <a:moveTo>
                  <a:pt x="5858" y="357"/>
                </a:moveTo>
                <a:cubicBezTo>
                  <a:pt x="5849" y="357"/>
                  <a:pt x="5841" y="355"/>
                  <a:pt x="5835" y="349"/>
                </a:cubicBezTo>
                <a:cubicBezTo>
                  <a:pt x="5822" y="336"/>
                  <a:pt x="5822" y="315"/>
                  <a:pt x="5835" y="305"/>
                </a:cubicBezTo>
                <a:lnTo>
                  <a:pt x="6126" y="13"/>
                </a:lnTo>
                <a:cubicBezTo>
                  <a:pt x="6139" y="0"/>
                  <a:pt x="6160" y="0"/>
                  <a:pt x="6171" y="13"/>
                </a:cubicBezTo>
                <a:cubicBezTo>
                  <a:pt x="6184" y="25"/>
                  <a:pt x="6184" y="47"/>
                  <a:pt x="6171" y="57"/>
                </a:cubicBezTo>
                <a:lnTo>
                  <a:pt x="5881" y="347"/>
                </a:lnTo>
                <a:cubicBezTo>
                  <a:pt x="5875" y="353"/>
                  <a:pt x="5866" y="357"/>
                  <a:pt x="5858" y="357"/>
                </a:cubicBezTo>
                <a:close/>
                <a:moveTo>
                  <a:pt x="5276" y="357"/>
                </a:moveTo>
                <a:cubicBezTo>
                  <a:pt x="5268" y="357"/>
                  <a:pt x="5259" y="355"/>
                  <a:pt x="5253" y="349"/>
                </a:cubicBezTo>
                <a:cubicBezTo>
                  <a:pt x="5240" y="336"/>
                  <a:pt x="5240" y="315"/>
                  <a:pt x="5253" y="305"/>
                </a:cubicBezTo>
                <a:lnTo>
                  <a:pt x="5545" y="13"/>
                </a:lnTo>
                <a:cubicBezTo>
                  <a:pt x="5557" y="0"/>
                  <a:pt x="5579" y="0"/>
                  <a:pt x="5589" y="13"/>
                </a:cubicBezTo>
                <a:cubicBezTo>
                  <a:pt x="5602" y="25"/>
                  <a:pt x="5602" y="47"/>
                  <a:pt x="5589" y="57"/>
                </a:cubicBezTo>
                <a:lnTo>
                  <a:pt x="5297" y="349"/>
                </a:lnTo>
                <a:cubicBezTo>
                  <a:pt x="5293" y="353"/>
                  <a:pt x="5284" y="357"/>
                  <a:pt x="5276" y="357"/>
                </a:cubicBezTo>
                <a:close/>
                <a:moveTo>
                  <a:pt x="4694" y="357"/>
                </a:moveTo>
                <a:cubicBezTo>
                  <a:pt x="4686" y="357"/>
                  <a:pt x="4677" y="355"/>
                  <a:pt x="4671" y="349"/>
                </a:cubicBezTo>
                <a:cubicBezTo>
                  <a:pt x="4658" y="336"/>
                  <a:pt x="4658" y="315"/>
                  <a:pt x="4671" y="305"/>
                </a:cubicBezTo>
                <a:lnTo>
                  <a:pt x="4963" y="13"/>
                </a:lnTo>
                <a:cubicBezTo>
                  <a:pt x="4976" y="0"/>
                  <a:pt x="4997" y="0"/>
                  <a:pt x="5007" y="13"/>
                </a:cubicBezTo>
                <a:cubicBezTo>
                  <a:pt x="5020" y="25"/>
                  <a:pt x="5020" y="47"/>
                  <a:pt x="5007" y="57"/>
                </a:cubicBezTo>
                <a:lnTo>
                  <a:pt x="4715" y="349"/>
                </a:lnTo>
                <a:cubicBezTo>
                  <a:pt x="4709" y="353"/>
                  <a:pt x="4703" y="357"/>
                  <a:pt x="4694" y="357"/>
                </a:cubicBezTo>
                <a:close/>
                <a:moveTo>
                  <a:pt x="4110" y="357"/>
                </a:moveTo>
                <a:cubicBezTo>
                  <a:pt x="4102" y="357"/>
                  <a:pt x="4093" y="355"/>
                  <a:pt x="4087" y="349"/>
                </a:cubicBezTo>
                <a:cubicBezTo>
                  <a:pt x="4074" y="336"/>
                  <a:pt x="4074" y="315"/>
                  <a:pt x="4087" y="305"/>
                </a:cubicBezTo>
                <a:lnTo>
                  <a:pt x="4379" y="13"/>
                </a:lnTo>
                <a:cubicBezTo>
                  <a:pt x="4392" y="0"/>
                  <a:pt x="4413" y="0"/>
                  <a:pt x="4423" y="13"/>
                </a:cubicBezTo>
                <a:cubicBezTo>
                  <a:pt x="4436" y="25"/>
                  <a:pt x="4436" y="47"/>
                  <a:pt x="4423" y="57"/>
                </a:cubicBezTo>
                <a:lnTo>
                  <a:pt x="4131" y="349"/>
                </a:lnTo>
                <a:cubicBezTo>
                  <a:pt x="4127" y="353"/>
                  <a:pt x="4119" y="357"/>
                  <a:pt x="4110" y="357"/>
                </a:cubicBezTo>
                <a:close/>
                <a:moveTo>
                  <a:pt x="3529" y="357"/>
                </a:moveTo>
                <a:cubicBezTo>
                  <a:pt x="3520" y="357"/>
                  <a:pt x="3512" y="355"/>
                  <a:pt x="3505" y="349"/>
                </a:cubicBezTo>
                <a:cubicBezTo>
                  <a:pt x="3493" y="336"/>
                  <a:pt x="3493" y="315"/>
                  <a:pt x="3505" y="305"/>
                </a:cubicBezTo>
                <a:lnTo>
                  <a:pt x="3797" y="13"/>
                </a:lnTo>
                <a:cubicBezTo>
                  <a:pt x="3810" y="0"/>
                  <a:pt x="3831" y="0"/>
                  <a:pt x="3842" y="13"/>
                </a:cubicBezTo>
                <a:cubicBezTo>
                  <a:pt x="3854" y="25"/>
                  <a:pt x="3854" y="47"/>
                  <a:pt x="3842" y="57"/>
                </a:cubicBezTo>
                <a:lnTo>
                  <a:pt x="3550" y="349"/>
                </a:lnTo>
                <a:cubicBezTo>
                  <a:pt x="3545" y="353"/>
                  <a:pt x="3537" y="357"/>
                  <a:pt x="3529" y="357"/>
                </a:cubicBezTo>
                <a:close/>
                <a:moveTo>
                  <a:pt x="2947" y="357"/>
                </a:moveTo>
                <a:cubicBezTo>
                  <a:pt x="2938" y="357"/>
                  <a:pt x="2930" y="355"/>
                  <a:pt x="2923" y="349"/>
                </a:cubicBezTo>
                <a:cubicBezTo>
                  <a:pt x="2911" y="336"/>
                  <a:pt x="2911" y="315"/>
                  <a:pt x="2923" y="305"/>
                </a:cubicBezTo>
                <a:lnTo>
                  <a:pt x="3215" y="13"/>
                </a:lnTo>
                <a:cubicBezTo>
                  <a:pt x="3228" y="0"/>
                  <a:pt x="3249" y="0"/>
                  <a:pt x="3260" y="13"/>
                </a:cubicBezTo>
                <a:cubicBezTo>
                  <a:pt x="3273" y="25"/>
                  <a:pt x="3273" y="47"/>
                  <a:pt x="3260" y="57"/>
                </a:cubicBezTo>
                <a:lnTo>
                  <a:pt x="2968" y="349"/>
                </a:lnTo>
                <a:cubicBezTo>
                  <a:pt x="2964" y="353"/>
                  <a:pt x="2955" y="357"/>
                  <a:pt x="2947" y="357"/>
                </a:cubicBezTo>
                <a:close/>
                <a:moveTo>
                  <a:pt x="2365" y="357"/>
                </a:moveTo>
                <a:cubicBezTo>
                  <a:pt x="2357" y="357"/>
                  <a:pt x="2348" y="355"/>
                  <a:pt x="2342" y="349"/>
                </a:cubicBezTo>
                <a:cubicBezTo>
                  <a:pt x="2329" y="336"/>
                  <a:pt x="2329" y="315"/>
                  <a:pt x="2342" y="305"/>
                </a:cubicBezTo>
                <a:lnTo>
                  <a:pt x="2634" y="13"/>
                </a:lnTo>
                <a:cubicBezTo>
                  <a:pt x="2646" y="0"/>
                  <a:pt x="2668" y="0"/>
                  <a:pt x="2678" y="13"/>
                </a:cubicBezTo>
                <a:cubicBezTo>
                  <a:pt x="2691" y="25"/>
                  <a:pt x="2691" y="47"/>
                  <a:pt x="2678" y="57"/>
                </a:cubicBezTo>
                <a:lnTo>
                  <a:pt x="2386" y="349"/>
                </a:lnTo>
                <a:cubicBezTo>
                  <a:pt x="2382" y="353"/>
                  <a:pt x="2373" y="357"/>
                  <a:pt x="2365" y="357"/>
                </a:cubicBezTo>
                <a:close/>
                <a:moveTo>
                  <a:pt x="1783" y="357"/>
                </a:moveTo>
                <a:cubicBezTo>
                  <a:pt x="1775" y="357"/>
                  <a:pt x="1766" y="355"/>
                  <a:pt x="1760" y="349"/>
                </a:cubicBezTo>
                <a:cubicBezTo>
                  <a:pt x="1747" y="336"/>
                  <a:pt x="1747" y="315"/>
                  <a:pt x="1760" y="305"/>
                </a:cubicBezTo>
                <a:lnTo>
                  <a:pt x="2052" y="13"/>
                </a:lnTo>
                <a:cubicBezTo>
                  <a:pt x="2065" y="0"/>
                  <a:pt x="2086" y="0"/>
                  <a:pt x="2096" y="13"/>
                </a:cubicBezTo>
                <a:cubicBezTo>
                  <a:pt x="2109" y="25"/>
                  <a:pt x="2109" y="47"/>
                  <a:pt x="2096" y="57"/>
                </a:cubicBezTo>
                <a:lnTo>
                  <a:pt x="1804" y="349"/>
                </a:lnTo>
                <a:cubicBezTo>
                  <a:pt x="1798" y="353"/>
                  <a:pt x="1790" y="357"/>
                  <a:pt x="1783" y="357"/>
                </a:cubicBezTo>
                <a:close/>
                <a:moveTo>
                  <a:pt x="1199" y="357"/>
                </a:moveTo>
                <a:cubicBezTo>
                  <a:pt x="1191" y="357"/>
                  <a:pt x="1182" y="355"/>
                  <a:pt x="1176" y="349"/>
                </a:cubicBezTo>
                <a:cubicBezTo>
                  <a:pt x="1163" y="336"/>
                  <a:pt x="1163" y="315"/>
                  <a:pt x="1176" y="305"/>
                </a:cubicBezTo>
                <a:lnTo>
                  <a:pt x="1468" y="13"/>
                </a:lnTo>
                <a:cubicBezTo>
                  <a:pt x="1481" y="0"/>
                  <a:pt x="1502" y="0"/>
                  <a:pt x="1512" y="13"/>
                </a:cubicBezTo>
                <a:cubicBezTo>
                  <a:pt x="1525" y="25"/>
                  <a:pt x="1525" y="47"/>
                  <a:pt x="1512" y="57"/>
                </a:cubicBezTo>
                <a:lnTo>
                  <a:pt x="1220" y="349"/>
                </a:lnTo>
                <a:cubicBezTo>
                  <a:pt x="1216" y="353"/>
                  <a:pt x="1208" y="357"/>
                  <a:pt x="1199" y="357"/>
                </a:cubicBezTo>
                <a:close/>
                <a:moveTo>
                  <a:pt x="618" y="357"/>
                </a:moveTo>
                <a:cubicBezTo>
                  <a:pt x="609" y="357"/>
                  <a:pt x="601" y="355"/>
                  <a:pt x="594" y="349"/>
                </a:cubicBezTo>
                <a:cubicBezTo>
                  <a:pt x="582" y="336"/>
                  <a:pt x="582" y="315"/>
                  <a:pt x="594" y="305"/>
                </a:cubicBezTo>
                <a:lnTo>
                  <a:pt x="886" y="13"/>
                </a:lnTo>
                <a:cubicBezTo>
                  <a:pt x="899" y="0"/>
                  <a:pt x="920" y="0"/>
                  <a:pt x="931" y="13"/>
                </a:cubicBezTo>
                <a:cubicBezTo>
                  <a:pt x="943" y="25"/>
                  <a:pt x="943" y="47"/>
                  <a:pt x="931" y="57"/>
                </a:cubicBezTo>
                <a:lnTo>
                  <a:pt x="639" y="349"/>
                </a:lnTo>
                <a:cubicBezTo>
                  <a:pt x="634" y="353"/>
                  <a:pt x="626" y="357"/>
                  <a:pt x="618" y="357"/>
                </a:cubicBezTo>
                <a:close/>
                <a:moveTo>
                  <a:pt x="36" y="3267"/>
                </a:moveTo>
                <a:cubicBezTo>
                  <a:pt x="27" y="3267"/>
                  <a:pt x="19" y="3265"/>
                  <a:pt x="12" y="3259"/>
                </a:cubicBezTo>
                <a:cubicBezTo>
                  <a:pt x="0" y="3246"/>
                  <a:pt x="0" y="3225"/>
                  <a:pt x="12" y="3214"/>
                </a:cubicBezTo>
                <a:lnTo>
                  <a:pt x="304" y="2922"/>
                </a:lnTo>
                <a:cubicBezTo>
                  <a:pt x="317" y="2910"/>
                  <a:pt x="338" y="2910"/>
                  <a:pt x="349" y="2922"/>
                </a:cubicBezTo>
                <a:cubicBezTo>
                  <a:pt x="362" y="2935"/>
                  <a:pt x="362" y="2956"/>
                  <a:pt x="349" y="2967"/>
                </a:cubicBezTo>
                <a:lnTo>
                  <a:pt x="57" y="3259"/>
                </a:lnTo>
                <a:cubicBezTo>
                  <a:pt x="53" y="3263"/>
                  <a:pt x="44" y="3267"/>
                  <a:pt x="36" y="3267"/>
                </a:cubicBezTo>
                <a:close/>
                <a:moveTo>
                  <a:pt x="36" y="2686"/>
                </a:moveTo>
                <a:cubicBezTo>
                  <a:pt x="27" y="2686"/>
                  <a:pt x="19" y="2684"/>
                  <a:pt x="12" y="2677"/>
                </a:cubicBezTo>
                <a:cubicBezTo>
                  <a:pt x="0" y="2664"/>
                  <a:pt x="0" y="2643"/>
                  <a:pt x="12" y="2633"/>
                </a:cubicBezTo>
                <a:lnTo>
                  <a:pt x="304" y="2341"/>
                </a:lnTo>
                <a:cubicBezTo>
                  <a:pt x="317" y="2328"/>
                  <a:pt x="338" y="2328"/>
                  <a:pt x="349" y="2341"/>
                </a:cubicBezTo>
                <a:cubicBezTo>
                  <a:pt x="362" y="2354"/>
                  <a:pt x="362" y="2375"/>
                  <a:pt x="349" y="2385"/>
                </a:cubicBezTo>
                <a:lnTo>
                  <a:pt x="57" y="2677"/>
                </a:lnTo>
                <a:cubicBezTo>
                  <a:pt x="53" y="2681"/>
                  <a:pt x="44" y="2686"/>
                  <a:pt x="36" y="2686"/>
                </a:cubicBezTo>
                <a:close/>
                <a:moveTo>
                  <a:pt x="36" y="2104"/>
                </a:moveTo>
                <a:cubicBezTo>
                  <a:pt x="27" y="2104"/>
                  <a:pt x="19" y="2102"/>
                  <a:pt x="12" y="2096"/>
                </a:cubicBezTo>
                <a:cubicBezTo>
                  <a:pt x="0" y="2083"/>
                  <a:pt x="0" y="2062"/>
                  <a:pt x="12" y="2051"/>
                </a:cubicBezTo>
                <a:lnTo>
                  <a:pt x="304" y="1759"/>
                </a:lnTo>
                <a:cubicBezTo>
                  <a:pt x="317" y="1747"/>
                  <a:pt x="338" y="1747"/>
                  <a:pt x="349" y="1759"/>
                </a:cubicBezTo>
                <a:cubicBezTo>
                  <a:pt x="362" y="1772"/>
                  <a:pt x="362" y="1793"/>
                  <a:pt x="349" y="1804"/>
                </a:cubicBezTo>
                <a:lnTo>
                  <a:pt x="57" y="2096"/>
                </a:lnTo>
                <a:cubicBezTo>
                  <a:pt x="53" y="2100"/>
                  <a:pt x="44" y="2104"/>
                  <a:pt x="36" y="2104"/>
                </a:cubicBezTo>
                <a:close/>
                <a:moveTo>
                  <a:pt x="36" y="1520"/>
                </a:moveTo>
                <a:cubicBezTo>
                  <a:pt x="27" y="1520"/>
                  <a:pt x="19" y="1518"/>
                  <a:pt x="12" y="1512"/>
                </a:cubicBezTo>
                <a:cubicBezTo>
                  <a:pt x="0" y="1499"/>
                  <a:pt x="0" y="1478"/>
                  <a:pt x="12" y="1468"/>
                </a:cubicBezTo>
                <a:lnTo>
                  <a:pt x="304" y="1176"/>
                </a:lnTo>
                <a:cubicBezTo>
                  <a:pt x="317" y="1163"/>
                  <a:pt x="338" y="1163"/>
                  <a:pt x="349" y="1176"/>
                </a:cubicBezTo>
                <a:cubicBezTo>
                  <a:pt x="362" y="1188"/>
                  <a:pt x="362" y="1210"/>
                  <a:pt x="349" y="1220"/>
                </a:cubicBezTo>
                <a:lnTo>
                  <a:pt x="57" y="1512"/>
                </a:lnTo>
                <a:cubicBezTo>
                  <a:pt x="53" y="1518"/>
                  <a:pt x="44" y="1520"/>
                  <a:pt x="36" y="1520"/>
                </a:cubicBezTo>
                <a:close/>
                <a:moveTo>
                  <a:pt x="36" y="939"/>
                </a:moveTo>
                <a:cubicBezTo>
                  <a:pt x="27" y="939"/>
                  <a:pt x="19" y="937"/>
                  <a:pt x="12" y="931"/>
                </a:cubicBezTo>
                <a:cubicBezTo>
                  <a:pt x="0" y="918"/>
                  <a:pt x="0" y="897"/>
                  <a:pt x="12" y="886"/>
                </a:cubicBezTo>
                <a:lnTo>
                  <a:pt x="304" y="594"/>
                </a:lnTo>
                <a:cubicBezTo>
                  <a:pt x="317" y="582"/>
                  <a:pt x="338" y="582"/>
                  <a:pt x="349" y="594"/>
                </a:cubicBezTo>
                <a:cubicBezTo>
                  <a:pt x="362" y="607"/>
                  <a:pt x="362" y="628"/>
                  <a:pt x="349" y="639"/>
                </a:cubicBezTo>
                <a:lnTo>
                  <a:pt x="57" y="931"/>
                </a:lnTo>
                <a:cubicBezTo>
                  <a:pt x="53" y="937"/>
                  <a:pt x="44" y="939"/>
                  <a:pt x="36" y="939"/>
                </a:cubicBezTo>
                <a:close/>
                <a:moveTo>
                  <a:pt x="36" y="357"/>
                </a:moveTo>
                <a:cubicBezTo>
                  <a:pt x="27" y="357"/>
                  <a:pt x="19" y="355"/>
                  <a:pt x="12" y="349"/>
                </a:cubicBezTo>
                <a:cubicBezTo>
                  <a:pt x="0" y="336"/>
                  <a:pt x="0" y="315"/>
                  <a:pt x="12" y="305"/>
                </a:cubicBezTo>
                <a:lnTo>
                  <a:pt x="304" y="13"/>
                </a:lnTo>
                <a:cubicBezTo>
                  <a:pt x="317" y="0"/>
                  <a:pt x="338" y="0"/>
                  <a:pt x="349" y="13"/>
                </a:cubicBezTo>
                <a:cubicBezTo>
                  <a:pt x="362" y="25"/>
                  <a:pt x="362" y="47"/>
                  <a:pt x="349" y="57"/>
                </a:cubicBezTo>
                <a:lnTo>
                  <a:pt x="57" y="349"/>
                </a:lnTo>
                <a:cubicBezTo>
                  <a:pt x="53" y="353"/>
                  <a:pt x="44" y="357"/>
                  <a:pt x="36" y="357"/>
                </a:cubicBezTo>
                <a:close/>
              </a:path>
            </a:pathLst>
          </a:custGeom>
          <a:solidFill>
            <a:srgbClr val="BFD33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281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8912" y="4133394"/>
            <a:ext cx="5428488" cy="2038806"/>
          </a:xfrm>
        </p:spPr>
        <p:txBody>
          <a:bodyPr/>
          <a:lstStyle>
            <a:lvl4pPr marL="458788" indent="-228600"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0158" y="4133394"/>
            <a:ext cx="5404642" cy="2038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Adient / Presentation Title / Date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64D2-2B9F-40E2-998E-CC77F1ABC59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57200" y="1714500"/>
            <a:ext cx="5410200" cy="2247900"/>
          </a:xfr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vert="horz" wrap="square" lIns="0" tIns="0" rIns="0" bIns="0" rtlCol="0">
            <a:no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324600" y="1714500"/>
            <a:ext cx="5410200" cy="2247900"/>
          </a:xfr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vert="horz" wrap="square" lIns="0" tIns="0" rIns="0" bIns="0" rtlCol="0">
            <a:no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5053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2496" userDrawn="1">
          <p15:clr>
            <a:srgbClr val="FBAE40"/>
          </p15:clr>
        </p15:guide>
        <p15:guide id="3" orient="horz" pos="26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6852" y="1657730"/>
            <a:ext cx="2633472" cy="4514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682" y="1657730"/>
            <a:ext cx="2633472" cy="4514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Adient / Presentation Title / Date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64D2-2B9F-40E2-998E-CC77F1ABC59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3342941" y="1657730"/>
            <a:ext cx="2633472" cy="4514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4"/>
          </p:nvPr>
        </p:nvSpPr>
        <p:spPr>
          <a:xfrm>
            <a:off x="9114422" y="1657730"/>
            <a:ext cx="2620378" cy="4514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494603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57200" y="3962400"/>
            <a:ext cx="2633663" cy="2209800"/>
          </a:xfr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vert="horz" wrap="square" lIns="0" tIns="0" rIns="0" bIns="0" rtlCol="0">
            <a:no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3342845" y="3964845"/>
            <a:ext cx="2633663" cy="2209800"/>
          </a:xfr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vert="horz" wrap="square" lIns="0" tIns="0" rIns="0" bIns="0" rtlCol="0">
            <a:no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17"/>
          </p:nvPr>
        </p:nvSpPr>
        <p:spPr>
          <a:xfrm>
            <a:off x="6228586" y="3962400"/>
            <a:ext cx="2633663" cy="2209800"/>
          </a:xfr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vert="horz" wrap="square" lIns="0" tIns="0" rIns="0" bIns="0" rtlCol="0">
            <a:no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9114423" y="3962400"/>
            <a:ext cx="2620378" cy="2209800"/>
          </a:xfr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vert="horz" wrap="square" lIns="0" tIns="0" rIns="0" bIns="0" rtlCol="0">
            <a:no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6852" y="1657730"/>
            <a:ext cx="11287948" cy="199591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Adient / Presentation Title / Date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64D2-2B9F-40E2-998E-CC77F1ABC594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646736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96">
          <p15:clr>
            <a:srgbClr val="FBAE40"/>
          </p15:clr>
        </p15:guide>
        <p15:guide id="2" orient="horz" pos="26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264" y="4133848"/>
            <a:ext cx="3447288" cy="2038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3563" y="4133848"/>
            <a:ext cx="3447603" cy="2038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Adient / Presentation Title / Date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64D2-2B9F-40E2-998E-CC77F1ABC59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8300656" y="4133848"/>
            <a:ext cx="3434194" cy="2038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57200" y="1722438"/>
            <a:ext cx="3448050" cy="2239962"/>
          </a:xfr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vert="horz" wrap="square" lIns="0" tIns="0" rIns="0" bIns="0" rtlCol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4373562" y="1714500"/>
            <a:ext cx="3447288" cy="2247900"/>
          </a:xfr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vert="horz" wrap="square" lIns="0" tIns="0" rIns="0" bIns="0" rtlCol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8300606" y="1714499"/>
            <a:ext cx="3434194" cy="2247900"/>
          </a:xfr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vert="horz" wrap="square" lIns="0" tIns="0" rIns="0" bIns="0" rtlCol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588001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760">
          <p15:clr>
            <a:srgbClr val="FBAE40"/>
          </p15:clr>
        </p15:guide>
        <p15:guide id="2" pos="4920">
          <p15:clr>
            <a:srgbClr val="FBAE40"/>
          </p15:clr>
        </p15:guide>
        <p15:guide id="3" orient="horz" pos="2160" userDrawn="1">
          <p15:clr>
            <a:srgbClr val="FBAE40"/>
          </p15:clr>
        </p15:guide>
        <p15:guide id="4" orient="horz" pos="2496" userDrawn="1">
          <p15:clr>
            <a:srgbClr val="FBAE40"/>
          </p15:clr>
        </p15:guide>
        <p15:guide id="5" orient="horz" pos="264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6852" y="4133088"/>
            <a:ext cx="2633472" cy="2039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682" y="4133088"/>
            <a:ext cx="2633472" cy="2039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Adient / Presentation Title / Date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64D2-2B9F-40E2-998E-CC77F1ABC59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3342941" y="4133088"/>
            <a:ext cx="2633472" cy="2039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4"/>
          </p:nvPr>
        </p:nvSpPr>
        <p:spPr>
          <a:xfrm>
            <a:off x="9114422" y="4133088"/>
            <a:ext cx="2620188" cy="2039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57200" y="1714500"/>
            <a:ext cx="2633663" cy="2247900"/>
          </a:xfr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vert="horz" wrap="square" lIns="0" tIns="0" rIns="0" bIns="0" rtlCol="0">
            <a:no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3342845" y="1716945"/>
            <a:ext cx="2633663" cy="2247900"/>
          </a:xfr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vert="horz" wrap="square" lIns="0" tIns="0" rIns="0" bIns="0" rtlCol="0">
            <a:no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17"/>
          </p:nvPr>
        </p:nvSpPr>
        <p:spPr>
          <a:xfrm>
            <a:off x="6228586" y="1714500"/>
            <a:ext cx="2633663" cy="2247900"/>
          </a:xfr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vert="horz" wrap="square" lIns="0" tIns="0" rIns="0" bIns="0" rtlCol="0">
            <a:no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9114423" y="1714500"/>
            <a:ext cx="2620378" cy="2247900"/>
          </a:xfr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vert="horz" wrap="square" lIns="0" tIns="0" rIns="0" bIns="0" rtlCol="0">
            <a:no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657220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96" userDrawn="1">
          <p15:clr>
            <a:srgbClr val="FBAE40"/>
          </p15:clr>
        </p15:guide>
        <p15:guide id="2" orient="horz" pos="26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Adient / Presentation Title / Date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64D2-2B9F-40E2-998E-CC77F1ABC59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57200" y="1714500"/>
            <a:ext cx="11277600" cy="4457700"/>
          </a:xfr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568934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Adient / Presentation Title / Date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64D2-2B9F-40E2-998E-CC77F1ABC59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1549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/Image teal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912" y="1586292"/>
            <a:ext cx="11290416" cy="1371600"/>
          </a:xfrm>
        </p:spPr>
        <p:txBody>
          <a:bodyPr anchor="t"/>
          <a:lstStyle>
            <a:lvl1pPr algn="l">
              <a:defRPr sz="4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6055" y="3031701"/>
            <a:ext cx="11290416" cy="363009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57200" y="3429000"/>
            <a:ext cx="11734800" cy="3429000"/>
          </a:xfr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vert="horz" wrap="square" lIns="0" tIns="0" rIns="0" bIns="0" rtlCol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icon to add picture</a:t>
            </a:r>
            <a:endParaRPr lang="en-US" dirty="0"/>
          </a:p>
        </p:txBody>
      </p:sp>
      <p:grpSp>
        <p:nvGrpSpPr>
          <p:cNvPr id="15" name="Group 2"/>
          <p:cNvGrpSpPr>
            <a:grpSpLocks/>
          </p:cNvGrpSpPr>
          <p:nvPr userDrawn="1"/>
        </p:nvGrpSpPr>
        <p:grpSpPr bwMode="auto">
          <a:xfrm>
            <a:off x="9411162" y="465891"/>
            <a:ext cx="2326658" cy="925268"/>
            <a:chOff x="7132" y="352"/>
            <a:chExt cx="1725" cy="686"/>
          </a:xfrm>
        </p:grpSpPr>
        <p:sp>
          <p:nvSpPr>
            <p:cNvPr id="16" name="Freeform 3"/>
            <p:cNvSpPr>
              <a:spLocks noChangeArrowheads="1"/>
            </p:cNvSpPr>
            <p:nvPr/>
          </p:nvSpPr>
          <p:spPr bwMode="auto">
            <a:xfrm>
              <a:off x="7344" y="579"/>
              <a:ext cx="1512" cy="239"/>
            </a:xfrm>
            <a:custGeom>
              <a:avLst/>
              <a:gdLst>
                <a:gd name="T0" fmla="*/ 6673 w 6674"/>
                <a:gd name="T1" fmla="*/ 110 h 1057"/>
                <a:gd name="T2" fmla="*/ 6263 w 6674"/>
                <a:gd name="T3" fmla="*/ 206 h 1057"/>
                <a:gd name="T4" fmla="*/ 6153 w 6674"/>
                <a:gd name="T5" fmla="*/ 1054 h 1057"/>
                <a:gd name="T6" fmla="*/ 6039 w 6674"/>
                <a:gd name="T7" fmla="*/ 958 h 1057"/>
                <a:gd name="T8" fmla="*/ 5722 w 6674"/>
                <a:gd name="T9" fmla="*/ 206 h 1057"/>
                <a:gd name="T10" fmla="*/ 5629 w 6674"/>
                <a:gd name="T11" fmla="*/ 96 h 1057"/>
                <a:gd name="T12" fmla="*/ 6582 w 6674"/>
                <a:gd name="T13" fmla="*/ 0 h 1057"/>
                <a:gd name="T14" fmla="*/ 4633 w 6674"/>
                <a:gd name="T15" fmla="*/ 370 h 1057"/>
                <a:gd name="T16" fmla="*/ 4523 w 6674"/>
                <a:gd name="T17" fmla="*/ 1054 h 1057"/>
                <a:gd name="T18" fmla="*/ 4409 w 6674"/>
                <a:gd name="T19" fmla="*/ 958 h 1057"/>
                <a:gd name="T20" fmla="*/ 4519 w 6674"/>
                <a:gd name="T21" fmla="*/ 0 h 1057"/>
                <a:gd name="T22" fmla="*/ 4605 w 6674"/>
                <a:gd name="T23" fmla="*/ 43 h 1057"/>
                <a:gd name="T24" fmla="*/ 5212 w 6674"/>
                <a:gd name="T25" fmla="*/ 96 h 1057"/>
                <a:gd name="T26" fmla="*/ 5326 w 6674"/>
                <a:gd name="T27" fmla="*/ 0 h 1057"/>
                <a:gd name="T28" fmla="*/ 5436 w 6674"/>
                <a:gd name="T29" fmla="*/ 958 h 1057"/>
                <a:gd name="T30" fmla="*/ 5322 w 6674"/>
                <a:gd name="T31" fmla="*/ 1054 h 1057"/>
                <a:gd name="T32" fmla="*/ 4633 w 6674"/>
                <a:gd name="T33" fmla="*/ 370 h 1057"/>
                <a:gd name="T34" fmla="*/ 4045 w 6674"/>
                <a:gd name="T35" fmla="*/ 848 h 1057"/>
                <a:gd name="T36" fmla="*/ 4138 w 6674"/>
                <a:gd name="T37" fmla="*/ 958 h 1057"/>
                <a:gd name="T38" fmla="*/ 3383 w 6674"/>
                <a:gd name="T39" fmla="*/ 1054 h 1057"/>
                <a:gd name="T40" fmla="*/ 3273 w 6674"/>
                <a:gd name="T41" fmla="*/ 96 h 1057"/>
                <a:gd name="T42" fmla="*/ 4045 w 6674"/>
                <a:gd name="T43" fmla="*/ 0 h 1057"/>
                <a:gd name="T44" fmla="*/ 4138 w 6674"/>
                <a:gd name="T45" fmla="*/ 110 h 1057"/>
                <a:gd name="T46" fmla="*/ 3497 w 6674"/>
                <a:gd name="T47" fmla="*/ 206 h 1057"/>
                <a:gd name="T48" fmla="*/ 3916 w 6674"/>
                <a:gd name="T49" fmla="*/ 415 h 1057"/>
                <a:gd name="T50" fmla="*/ 4009 w 6674"/>
                <a:gd name="T51" fmla="*/ 525 h 1057"/>
                <a:gd name="T52" fmla="*/ 3497 w 6674"/>
                <a:gd name="T53" fmla="*/ 620 h 1057"/>
                <a:gd name="T54" fmla="*/ 2939 w 6674"/>
                <a:gd name="T55" fmla="*/ 958 h 1057"/>
                <a:gd name="T56" fmla="*/ 2825 w 6674"/>
                <a:gd name="T57" fmla="*/ 1054 h 1057"/>
                <a:gd name="T58" fmla="*/ 2715 w 6674"/>
                <a:gd name="T59" fmla="*/ 96 h 1057"/>
                <a:gd name="T60" fmla="*/ 2829 w 6674"/>
                <a:gd name="T61" fmla="*/ 0 h 1057"/>
                <a:gd name="T62" fmla="*/ 2939 w 6674"/>
                <a:gd name="T63" fmla="*/ 958 h 1057"/>
                <a:gd name="T64" fmla="*/ 1621 w 6674"/>
                <a:gd name="T65" fmla="*/ 0 h 1057"/>
                <a:gd name="T66" fmla="*/ 1512 w 6674"/>
                <a:gd name="T67" fmla="*/ 958 h 1057"/>
                <a:gd name="T68" fmla="*/ 1924 w 6674"/>
                <a:gd name="T69" fmla="*/ 1054 h 1057"/>
                <a:gd name="T70" fmla="*/ 1924 w 6674"/>
                <a:gd name="T71" fmla="*/ 0 h 1057"/>
                <a:gd name="T72" fmla="*/ 1734 w 6674"/>
                <a:gd name="T73" fmla="*/ 851 h 1057"/>
                <a:gd name="T74" fmla="*/ 1915 w 6674"/>
                <a:gd name="T75" fmla="*/ 203 h 1057"/>
                <a:gd name="T76" fmla="*/ 1915 w 6674"/>
                <a:gd name="T77" fmla="*/ 851 h 1057"/>
                <a:gd name="T78" fmla="*/ 1025 w 6674"/>
                <a:gd name="T79" fmla="*/ 0 h 1057"/>
                <a:gd name="T80" fmla="*/ 42 w 6674"/>
                <a:gd name="T81" fmla="*/ 901 h 1057"/>
                <a:gd name="T82" fmla="*/ 105 w 6674"/>
                <a:gd name="T83" fmla="*/ 1054 h 1057"/>
                <a:gd name="T84" fmla="*/ 367 w 6674"/>
                <a:gd name="T85" fmla="*/ 863 h 1057"/>
                <a:gd name="T86" fmla="*/ 936 w 6674"/>
                <a:gd name="T87" fmla="*/ 960 h 1057"/>
                <a:gd name="T88" fmla="*/ 1051 w 6674"/>
                <a:gd name="T89" fmla="*/ 1056 h 1057"/>
                <a:gd name="T90" fmla="*/ 1160 w 6674"/>
                <a:gd name="T91" fmla="*/ 98 h 1057"/>
                <a:gd name="T92" fmla="*/ 551 w 6674"/>
                <a:gd name="T93" fmla="*/ 681 h 1057"/>
                <a:gd name="T94" fmla="*/ 941 w 6674"/>
                <a:gd name="T95" fmla="*/ 681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674" h="1057">
                  <a:moveTo>
                    <a:pt x="6673" y="96"/>
                  </a:moveTo>
                  <a:lnTo>
                    <a:pt x="6673" y="110"/>
                  </a:lnTo>
                  <a:cubicBezTo>
                    <a:pt x="6671" y="161"/>
                    <a:pt x="6654" y="206"/>
                    <a:pt x="6580" y="206"/>
                  </a:cubicBezTo>
                  <a:lnTo>
                    <a:pt x="6263" y="206"/>
                  </a:lnTo>
                  <a:lnTo>
                    <a:pt x="6263" y="958"/>
                  </a:lnTo>
                  <a:cubicBezTo>
                    <a:pt x="6263" y="1041"/>
                    <a:pt x="6210" y="1054"/>
                    <a:pt x="6153" y="1054"/>
                  </a:cubicBezTo>
                  <a:lnTo>
                    <a:pt x="6149" y="1054"/>
                  </a:lnTo>
                  <a:cubicBezTo>
                    <a:pt x="6092" y="1054"/>
                    <a:pt x="6039" y="1043"/>
                    <a:pt x="6039" y="958"/>
                  </a:cubicBezTo>
                  <a:lnTo>
                    <a:pt x="6039" y="206"/>
                  </a:lnTo>
                  <a:lnTo>
                    <a:pt x="5722" y="206"/>
                  </a:lnTo>
                  <a:cubicBezTo>
                    <a:pt x="5648" y="206"/>
                    <a:pt x="5631" y="161"/>
                    <a:pt x="5629" y="110"/>
                  </a:cubicBezTo>
                  <a:lnTo>
                    <a:pt x="5629" y="96"/>
                  </a:lnTo>
                  <a:cubicBezTo>
                    <a:pt x="5631" y="45"/>
                    <a:pt x="5648" y="0"/>
                    <a:pt x="5722" y="0"/>
                  </a:cubicBezTo>
                  <a:lnTo>
                    <a:pt x="6582" y="0"/>
                  </a:lnTo>
                  <a:cubicBezTo>
                    <a:pt x="6654" y="0"/>
                    <a:pt x="6671" y="45"/>
                    <a:pt x="6673" y="96"/>
                  </a:cubicBezTo>
                  <a:close/>
                  <a:moveTo>
                    <a:pt x="4633" y="370"/>
                  </a:moveTo>
                  <a:lnTo>
                    <a:pt x="4633" y="958"/>
                  </a:lnTo>
                  <a:cubicBezTo>
                    <a:pt x="4633" y="1041"/>
                    <a:pt x="4580" y="1054"/>
                    <a:pt x="4523" y="1054"/>
                  </a:cubicBezTo>
                  <a:lnTo>
                    <a:pt x="4519" y="1054"/>
                  </a:lnTo>
                  <a:cubicBezTo>
                    <a:pt x="4461" y="1054"/>
                    <a:pt x="4409" y="1043"/>
                    <a:pt x="4409" y="958"/>
                  </a:cubicBezTo>
                  <a:lnTo>
                    <a:pt x="4409" y="96"/>
                  </a:lnTo>
                  <a:cubicBezTo>
                    <a:pt x="4409" y="13"/>
                    <a:pt x="4461" y="0"/>
                    <a:pt x="4519" y="0"/>
                  </a:cubicBezTo>
                  <a:lnTo>
                    <a:pt x="4523" y="0"/>
                  </a:lnTo>
                  <a:cubicBezTo>
                    <a:pt x="4569" y="0"/>
                    <a:pt x="4605" y="43"/>
                    <a:pt x="4605" y="43"/>
                  </a:cubicBezTo>
                  <a:lnTo>
                    <a:pt x="5212" y="683"/>
                  </a:lnTo>
                  <a:lnTo>
                    <a:pt x="5212" y="96"/>
                  </a:lnTo>
                  <a:cubicBezTo>
                    <a:pt x="5212" y="13"/>
                    <a:pt x="5265" y="0"/>
                    <a:pt x="5322" y="0"/>
                  </a:cubicBezTo>
                  <a:lnTo>
                    <a:pt x="5326" y="0"/>
                  </a:lnTo>
                  <a:cubicBezTo>
                    <a:pt x="5383" y="0"/>
                    <a:pt x="5436" y="11"/>
                    <a:pt x="5436" y="96"/>
                  </a:cubicBezTo>
                  <a:lnTo>
                    <a:pt x="5436" y="958"/>
                  </a:lnTo>
                  <a:cubicBezTo>
                    <a:pt x="5436" y="1041"/>
                    <a:pt x="5383" y="1054"/>
                    <a:pt x="5326" y="1054"/>
                  </a:cubicBezTo>
                  <a:lnTo>
                    <a:pt x="5322" y="1054"/>
                  </a:lnTo>
                  <a:cubicBezTo>
                    <a:pt x="5276" y="1054"/>
                    <a:pt x="5240" y="1011"/>
                    <a:pt x="5240" y="1011"/>
                  </a:cubicBezTo>
                  <a:lnTo>
                    <a:pt x="4633" y="370"/>
                  </a:lnTo>
                  <a:close/>
                  <a:moveTo>
                    <a:pt x="3497" y="848"/>
                  </a:moveTo>
                  <a:lnTo>
                    <a:pt x="4045" y="848"/>
                  </a:lnTo>
                  <a:cubicBezTo>
                    <a:pt x="4119" y="848"/>
                    <a:pt x="4136" y="893"/>
                    <a:pt x="4138" y="944"/>
                  </a:cubicBezTo>
                  <a:lnTo>
                    <a:pt x="4138" y="958"/>
                  </a:lnTo>
                  <a:cubicBezTo>
                    <a:pt x="4136" y="1009"/>
                    <a:pt x="4119" y="1054"/>
                    <a:pt x="4045" y="1054"/>
                  </a:cubicBezTo>
                  <a:lnTo>
                    <a:pt x="3383" y="1054"/>
                  </a:lnTo>
                  <a:cubicBezTo>
                    <a:pt x="3326" y="1054"/>
                    <a:pt x="3273" y="1043"/>
                    <a:pt x="3273" y="958"/>
                  </a:cubicBezTo>
                  <a:lnTo>
                    <a:pt x="3273" y="96"/>
                  </a:lnTo>
                  <a:cubicBezTo>
                    <a:pt x="3273" y="13"/>
                    <a:pt x="3326" y="0"/>
                    <a:pt x="3383" y="0"/>
                  </a:cubicBezTo>
                  <a:lnTo>
                    <a:pt x="4045" y="0"/>
                  </a:lnTo>
                  <a:cubicBezTo>
                    <a:pt x="4119" y="0"/>
                    <a:pt x="4136" y="45"/>
                    <a:pt x="4138" y="96"/>
                  </a:cubicBezTo>
                  <a:lnTo>
                    <a:pt x="4138" y="110"/>
                  </a:lnTo>
                  <a:cubicBezTo>
                    <a:pt x="4136" y="161"/>
                    <a:pt x="4119" y="206"/>
                    <a:pt x="4045" y="206"/>
                  </a:cubicBezTo>
                  <a:lnTo>
                    <a:pt x="3497" y="206"/>
                  </a:lnTo>
                  <a:lnTo>
                    <a:pt x="3497" y="415"/>
                  </a:lnTo>
                  <a:lnTo>
                    <a:pt x="3916" y="415"/>
                  </a:lnTo>
                  <a:cubicBezTo>
                    <a:pt x="3990" y="415"/>
                    <a:pt x="4007" y="459"/>
                    <a:pt x="4009" y="510"/>
                  </a:cubicBezTo>
                  <a:lnTo>
                    <a:pt x="4009" y="525"/>
                  </a:lnTo>
                  <a:cubicBezTo>
                    <a:pt x="4007" y="576"/>
                    <a:pt x="3990" y="620"/>
                    <a:pt x="3916" y="620"/>
                  </a:cubicBezTo>
                  <a:lnTo>
                    <a:pt x="3497" y="620"/>
                  </a:lnTo>
                  <a:lnTo>
                    <a:pt x="3497" y="848"/>
                  </a:lnTo>
                  <a:close/>
                  <a:moveTo>
                    <a:pt x="2939" y="958"/>
                  </a:moveTo>
                  <a:cubicBezTo>
                    <a:pt x="2939" y="1041"/>
                    <a:pt x="2886" y="1054"/>
                    <a:pt x="2829" y="1054"/>
                  </a:cubicBezTo>
                  <a:lnTo>
                    <a:pt x="2825" y="1054"/>
                  </a:lnTo>
                  <a:cubicBezTo>
                    <a:pt x="2768" y="1054"/>
                    <a:pt x="2715" y="1043"/>
                    <a:pt x="2715" y="958"/>
                  </a:cubicBezTo>
                  <a:lnTo>
                    <a:pt x="2715" y="96"/>
                  </a:lnTo>
                  <a:cubicBezTo>
                    <a:pt x="2715" y="13"/>
                    <a:pt x="2768" y="0"/>
                    <a:pt x="2825" y="0"/>
                  </a:cubicBezTo>
                  <a:lnTo>
                    <a:pt x="2829" y="0"/>
                  </a:lnTo>
                  <a:cubicBezTo>
                    <a:pt x="2886" y="0"/>
                    <a:pt x="2939" y="11"/>
                    <a:pt x="2939" y="96"/>
                  </a:cubicBezTo>
                  <a:lnTo>
                    <a:pt x="2939" y="958"/>
                  </a:lnTo>
                  <a:close/>
                  <a:moveTo>
                    <a:pt x="1924" y="0"/>
                  </a:moveTo>
                  <a:lnTo>
                    <a:pt x="1621" y="0"/>
                  </a:lnTo>
                  <a:cubicBezTo>
                    <a:pt x="1564" y="0"/>
                    <a:pt x="1512" y="11"/>
                    <a:pt x="1512" y="96"/>
                  </a:cubicBezTo>
                  <a:lnTo>
                    <a:pt x="1512" y="958"/>
                  </a:lnTo>
                  <a:cubicBezTo>
                    <a:pt x="1512" y="1041"/>
                    <a:pt x="1564" y="1054"/>
                    <a:pt x="1621" y="1054"/>
                  </a:cubicBezTo>
                  <a:lnTo>
                    <a:pt x="1924" y="1054"/>
                  </a:lnTo>
                  <a:cubicBezTo>
                    <a:pt x="2218" y="1054"/>
                    <a:pt x="2446" y="812"/>
                    <a:pt x="2446" y="527"/>
                  </a:cubicBezTo>
                  <a:cubicBezTo>
                    <a:pt x="2446" y="241"/>
                    <a:pt x="2218" y="0"/>
                    <a:pt x="1924" y="0"/>
                  </a:cubicBezTo>
                  <a:close/>
                  <a:moveTo>
                    <a:pt x="1915" y="851"/>
                  </a:moveTo>
                  <a:lnTo>
                    <a:pt x="1734" y="851"/>
                  </a:lnTo>
                  <a:lnTo>
                    <a:pt x="1734" y="203"/>
                  </a:lnTo>
                  <a:lnTo>
                    <a:pt x="1915" y="203"/>
                  </a:lnTo>
                  <a:cubicBezTo>
                    <a:pt x="2095" y="203"/>
                    <a:pt x="2226" y="358"/>
                    <a:pt x="2226" y="527"/>
                  </a:cubicBezTo>
                  <a:cubicBezTo>
                    <a:pt x="2226" y="694"/>
                    <a:pt x="2095" y="851"/>
                    <a:pt x="1915" y="851"/>
                  </a:cubicBezTo>
                  <a:close/>
                  <a:moveTo>
                    <a:pt x="1053" y="0"/>
                  </a:moveTo>
                  <a:lnTo>
                    <a:pt x="1025" y="0"/>
                  </a:lnTo>
                  <a:cubicBezTo>
                    <a:pt x="972" y="3"/>
                    <a:pt x="936" y="13"/>
                    <a:pt x="862" y="81"/>
                  </a:cubicBezTo>
                  <a:lnTo>
                    <a:pt x="42" y="901"/>
                  </a:lnTo>
                  <a:cubicBezTo>
                    <a:pt x="0" y="944"/>
                    <a:pt x="2" y="973"/>
                    <a:pt x="10" y="996"/>
                  </a:cubicBezTo>
                  <a:cubicBezTo>
                    <a:pt x="12" y="1001"/>
                    <a:pt x="27" y="1047"/>
                    <a:pt x="105" y="1054"/>
                  </a:cubicBezTo>
                  <a:cubicBezTo>
                    <a:pt x="148" y="1056"/>
                    <a:pt x="186" y="1045"/>
                    <a:pt x="232" y="999"/>
                  </a:cubicBezTo>
                  <a:lnTo>
                    <a:pt x="367" y="863"/>
                  </a:lnTo>
                  <a:lnTo>
                    <a:pt x="936" y="863"/>
                  </a:lnTo>
                  <a:lnTo>
                    <a:pt x="936" y="960"/>
                  </a:lnTo>
                  <a:cubicBezTo>
                    <a:pt x="936" y="1043"/>
                    <a:pt x="989" y="1056"/>
                    <a:pt x="1046" y="1056"/>
                  </a:cubicBezTo>
                  <a:lnTo>
                    <a:pt x="1051" y="1056"/>
                  </a:lnTo>
                  <a:cubicBezTo>
                    <a:pt x="1108" y="1056"/>
                    <a:pt x="1160" y="1045"/>
                    <a:pt x="1160" y="960"/>
                  </a:cubicBezTo>
                  <a:lnTo>
                    <a:pt x="1160" y="98"/>
                  </a:lnTo>
                  <a:cubicBezTo>
                    <a:pt x="1165" y="13"/>
                    <a:pt x="1110" y="0"/>
                    <a:pt x="1053" y="0"/>
                  </a:cubicBezTo>
                  <a:close/>
                  <a:moveTo>
                    <a:pt x="551" y="681"/>
                  </a:moveTo>
                  <a:lnTo>
                    <a:pt x="941" y="292"/>
                  </a:lnTo>
                  <a:lnTo>
                    <a:pt x="941" y="681"/>
                  </a:lnTo>
                  <a:lnTo>
                    <a:pt x="551" y="6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Freeform 4"/>
            <p:cNvSpPr>
              <a:spLocks noChangeArrowheads="1"/>
            </p:cNvSpPr>
            <p:nvPr/>
          </p:nvSpPr>
          <p:spPr bwMode="auto">
            <a:xfrm>
              <a:off x="7127" y="348"/>
              <a:ext cx="695" cy="695"/>
            </a:xfrm>
            <a:custGeom>
              <a:avLst/>
              <a:gdLst>
                <a:gd name="T0" fmla="*/ 196 w 3069"/>
                <a:gd name="T1" fmla="*/ 3016 h 3069"/>
                <a:gd name="T2" fmla="*/ 63 w 3069"/>
                <a:gd name="T3" fmla="*/ 3016 h 3069"/>
                <a:gd name="T4" fmla="*/ 52 w 3069"/>
                <a:gd name="T5" fmla="*/ 3005 h 3069"/>
                <a:gd name="T6" fmla="*/ 52 w 3069"/>
                <a:gd name="T7" fmla="*/ 2872 h 3069"/>
                <a:gd name="T8" fmla="*/ 757 w 3069"/>
                <a:gd name="T9" fmla="*/ 2168 h 3069"/>
                <a:gd name="T10" fmla="*/ 890 w 3069"/>
                <a:gd name="T11" fmla="*/ 2168 h 3069"/>
                <a:gd name="T12" fmla="*/ 900 w 3069"/>
                <a:gd name="T13" fmla="*/ 2178 h 3069"/>
                <a:gd name="T14" fmla="*/ 900 w 3069"/>
                <a:gd name="T15" fmla="*/ 2311 h 3069"/>
                <a:gd name="T16" fmla="*/ 196 w 3069"/>
                <a:gd name="T17" fmla="*/ 3016 h 3069"/>
                <a:gd name="T18" fmla="*/ 2311 w 3069"/>
                <a:gd name="T19" fmla="*/ 901 h 3069"/>
                <a:gd name="T20" fmla="*/ 2178 w 3069"/>
                <a:gd name="T21" fmla="*/ 901 h 3069"/>
                <a:gd name="T22" fmla="*/ 2167 w 3069"/>
                <a:gd name="T23" fmla="*/ 890 h 3069"/>
                <a:gd name="T24" fmla="*/ 2167 w 3069"/>
                <a:gd name="T25" fmla="*/ 757 h 3069"/>
                <a:gd name="T26" fmla="*/ 2871 w 3069"/>
                <a:gd name="T27" fmla="*/ 53 h 3069"/>
                <a:gd name="T28" fmla="*/ 3005 w 3069"/>
                <a:gd name="T29" fmla="*/ 53 h 3069"/>
                <a:gd name="T30" fmla="*/ 3015 w 3069"/>
                <a:gd name="T31" fmla="*/ 64 h 3069"/>
                <a:gd name="T32" fmla="*/ 3015 w 3069"/>
                <a:gd name="T33" fmla="*/ 197 h 3069"/>
                <a:gd name="T34" fmla="*/ 2311 w 3069"/>
                <a:gd name="T35" fmla="*/ 901 h 3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069" h="3069">
                  <a:moveTo>
                    <a:pt x="196" y="3016"/>
                  </a:moveTo>
                  <a:cubicBezTo>
                    <a:pt x="143" y="3068"/>
                    <a:pt x="101" y="3049"/>
                    <a:pt x="63" y="3016"/>
                  </a:cubicBezTo>
                  <a:lnTo>
                    <a:pt x="52" y="3005"/>
                  </a:lnTo>
                  <a:cubicBezTo>
                    <a:pt x="19" y="2967"/>
                    <a:pt x="0" y="2925"/>
                    <a:pt x="52" y="2872"/>
                  </a:cubicBezTo>
                  <a:lnTo>
                    <a:pt x="757" y="2168"/>
                  </a:lnTo>
                  <a:cubicBezTo>
                    <a:pt x="810" y="2115"/>
                    <a:pt x="852" y="2134"/>
                    <a:pt x="890" y="2168"/>
                  </a:cubicBezTo>
                  <a:lnTo>
                    <a:pt x="900" y="2178"/>
                  </a:lnTo>
                  <a:cubicBezTo>
                    <a:pt x="934" y="2216"/>
                    <a:pt x="953" y="2258"/>
                    <a:pt x="900" y="2311"/>
                  </a:cubicBezTo>
                  <a:lnTo>
                    <a:pt x="196" y="3016"/>
                  </a:lnTo>
                  <a:close/>
                  <a:moveTo>
                    <a:pt x="2311" y="901"/>
                  </a:moveTo>
                  <a:cubicBezTo>
                    <a:pt x="2258" y="954"/>
                    <a:pt x="2216" y="935"/>
                    <a:pt x="2178" y="901"/>
                  </a:cubicBezTo>
                  <a:lnTo>
                    <a:pt x="2167" y="890"/>
                  </a:lnTo>
                  <a:cubicBezTo>
                    <a:pt x="2133" y="852"/>
                    <a:pt x="2114" y="810"/>
                    <a:pt x="2167" y="757"/>
                  </a:cubicBezTo>
                  <a:lnTo>
                    <a:pt x="2871" y="53"/>
                  </a:lnTo>
                  <a:cubicBezTo>
                    <a:pt x="2924" y="0"/>
                    <a:pt x="2966" y="19"/>
                    <a:pt x="3005" y="53"/>
                  </a:cubicBezTo>
                  <a:lnTo>
                    <a:pt x="3015" y="64"/>
                  </a:lnTo>
                  <a:cubicBezTo>
                    <a:pt x="3049" y="102"/>
                    <a:pt x="3068" y="144"/>
                    <a:pt x="3015" y="197"/>
                  </a:cubicBezTo>
                  <a:lnTo>
                    <a:pt x="2311" y="901"/>
                  </a:lnTo>
                  <a:close/>
                </a:path>
              </a:pathLst>
            </a:custGeom>
            <a:solidFill>
              <a:srgbClr val="BFD33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25448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/Imag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912" y="1586291"/>
            <a:ext cx="11295888" cy="1371600"/>
          </a:xfrm>
        </p:spPr>
        <p:txBody>
          <a:bodyPr anchor="t"/>
          <a:lstStyle>
            <a:lvl1pPr algn="l"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6055" y="3031701"/>
            <a:ext cx="11290416" cy="365760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57200" y="3429000"/>
            <a:ext cx="11734800" cy="3429000"/>
          </a:xfr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vert="horz" wrap="square" lIns="0" tIns="0" rIns="0" bIns="0" rtlCol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icon to add picture</a:t>
            </a:r>
            <a:endParaRPr lang="en-US" dirty="0"/>
          </a:p>
        </p:txBody>
      </p:sp>
      <p:grpSp>
        <p:nvGrpSpPr>
          <p:cNvPr id="7" name="Group 1"/>
          <p:cNvGrpSpPr>
            <a:grpSpLocks/>
          </p:cNvGrpSpPr>
          <p:nvPr userDrawn="1"/>
        </p:nvGrpSpPr>
        <p:grpSpPr bwMode="auto">
          <a:xfrm>
            <a:off x="9411162" y="465891"/>
            <a:ext cx="2326658" cy="925268"/>
            <a:chOff x="7132" y="352"/>
            <a:chExt cx="1725" cy="686"/>
          </a:xfrm>
        </p:grpSpPr>
        <p:sp>
          <p:nvSpPr>
            <p:cNvPr id="8" name="Freeform 2"/>
            <p:cNvSpPr>
              <a:spLocks noChangeArrowheads="1"/>
            </p:cNvSpPr>
            <p:nvPr/>
          </p:nvSpPr>
          <p:spPr bwMode="auto">
            <a:xfrm>
              <a:off x="7344" y="579"/>
              <a:ext cx="1512" cy="239"/>
            </a:xfrm>
            <a:custGeom>
              <a:avLst/>
              <a:gdLst>
                <a:gd name="T0" fmla="*/ 6673 w 6674"/>
                <a:gd name="T1" fmla="*/ 110 h 1057"/>
                <a:gd name="T2" fmla="*/ 6263 w 6674"/>
                <a:gd name="T3" fmla="*/ 206 h 1057"/>
                <a:gd name="T4" fmla="*/ 6153 w 6674"/>
                <a:gd name="T5" fmla="*/ 1054 h 1057"/>
                <a:gd name="T6" fmla="*/ 6039 w 6674"/>
                <a:gd name="T7" fmla="*/ 958 h 1057"/>
                <a:gd name="T8" fmla="*/ 5722 w 6674"/>
                <a:gd name="T9" fmla="*/ 206 h 1057"/>
                <a:gd name="T10" fmla="*/ 5629 w 6674"/>
                <a:gd name="T11" fmla="*/ 96 h 1057"/>
                <a:gd name="T12" fmla="*/ 6582 w 6674"/>
                <a:gd name="T13" fmla="*/ 0 h 1057"/>
                <a:gd name="T14" fmla="*/ 4633 w 6674"/>
                <a:gd name="T15" fmla="*/ 370 h 1057"/>
                <a:gd name="T16" fmla="*/ 4523 w 6674"/>
                <a:gd name="T17" fmla="*/ 1054 h 1057"/>
                <a:gd name="T18" fmla="*/ 4409 w 6674"/>
                <a:gd name="T19" fmla="*/ 958 h 1057"/>
                <a:gd name="T20" fmla="*/ 4519 w 6674"/>
                <a:gd name="T21" fmla="*/ 0 h 1057"/>
                <a:gd name="T22" fmla="*/ 4605 w 6674"/>
                <a:gd name="T23" fmla="*/ 43 h 1057"/>
                <a:gd name="T24" fmla="*/ 5212 w 6674"/>
                <a:gd name="T25" fmla="*/ 96 h 1057"/>
                <a:gd name="T26" fmla="*/ 5326 w 6674"/>
                <a:gd name="T27" fmla="*/ 0 h 1057"/>
                <a:gd name="T28" fmla="*/ 5436 w 6674"/>
                <a:gd name="T29" fmla="*/ 958 h 1057"/>
                <a:gd name="T30" fmla="*/ 5322 w 6674"/>
                <a:gd name="T31" fmla="*/ 1054 h 1057"/>
                <a:gd name="T32" fmla="*/ 4633 w 6674"/>
                <a:gd name="T33" fmla="*/ 370 h 1057"/>
                <a:gd name="T34" fmla="*/ 4045 w 6674"/>
                <a:gd name="T35" fmla="*/ 848 h 1057"/>
                <a:gd name="T36" fmla="*/ 4138 w 6674"/>
                <a:gd name="T37" fmla="*/ 958 h 1057"/>
                <a:gd name="T38" fmla="*/ 3383 w 6674"/>
                <a:gd name="T39" fmla="*/ 1054 h 1057"/>
                <a:gd name="T40" fmla="*/ 3273 w 6674"/>
                <a:gd name="T41" fmla="*/ 96 h 1057"/>
                <a:gd name="T42" fmla="*/ 4045 w 6674"/>
                <a:gd name="T43" fmla="*/ 0 h 1057"/>
                <a:gd name="T44" fmla="*/ 4138 w 6674"/>
                <a:gd name="T45" fmla="*/ 110 h 1057"/>
                <a:gd name="T46" fmla="*/ 3497 w 6674"/>
                <a:gd name="T47" fmla="*/ 206 h 1057"/>
                <a:gd name="T48" fmla="*/ 3916 w 6674"/>
                <a:gd name="T49" fmla="*/ 415 h 1057"/>
                <a:gd name="T50" fmla="*/ 4009 w 6674"/>
                <a:gd name="T51" fmla="*/ 525 h 1057"/>
                <a:gd name="T52" fmla="*/ 3497 w 6674"/>
                <a:gd name="T53" fmla="*/ 620 h 1057"/>
                <a:gd name="T54" fmla="*/ 2939 w 6674"/>
                <a:gd name="T55" fmla="*/ 958 h 1057"/>
                <a:gd name="T56" fmla="*/ 2825 w 6674"/>
                <a:gd name="T57" fmla="*/ 1054 h 1057"/>
                <a:gd name="T58" fmla="*/ 2715 w 6674"/>
                <a:gd name="T59" fmla="*/ 96 h 1057"/>
                <a:gd name="T60" fmla="*/ 2829 w 6674"/>
                <a:gd name="T61" fmla="*/ 0 h 1057"/>
                <a:gd name="T62" fmla="*/ 2939 w 6674"/>
                <a:gd name="T63" fmla="*/ 958 h 1057"/>
                <a:gd name="T64" fmla="*/ 1621 w 6674"/>
                <a:gd name="T65" fmla="*/ 0 h 1057"/>
                <a:gd name="T66" fmla="*/ 1512 w 6674"/>
                <a:gd name="T67" fmla="*/ 958 h 1057"/>
                <a:gd name="T68" fmla="*/ 1924 w 6674"/>
                <a:gd name="T69" fmla="*/ 1054 h 1057"/>
                <a:gd name="T70" fmla="*/ 1924 w 6674"/>
                <a:gd name="T71" fmla="*/ 0 h 1057"/>
                <a:gd name="T72" fmla="*/ 1734 w 6674"/>
                <a:gd name="T73" fmla="*/ 851 h 1057"/>
                <a:gd name="T74" fmla="*/ 1915 w 6674"/>
                <a:gd name="T75" fmla="*/ 203 h 1057"/>
                <a:gd name="T76" fmla="*/ 1915 w 6674"/>
                <a:gd name="T77" fmla="*/ 851 h 1057"/>
                <a:gd name="T78" fmla="*/ 1025 w 6674"/>
                <a:gd name="T79" fmla="*/ 0 h 1057"/>
                <a:gd name="T80" fmla="*/ 42 w 6674"/>
                <a:gd name="T81" fmla="*/ 901 h 1057"/>
                <a:gd name="T82" fmla="*/ 105 w 6674"/>
                <a:gd name="T83" fmla="*/ 1054 h 1057"/>
                <a:gd name="T84" fmla="*/ 367 w 6674"/>
                <a:gd name="T85" fmla="*/ 863 h 1057"/>
                <a:gd name="T86" fmla="*/ 936 w 6674"/>
                <a:gd name="T87" fmla="*/ 960 h 1057"/>
                <a:gd name="T88" fmla="*/ 1051 w 6674"/>
                <a:gd name="T89" fmla="*/ 1056 h 1057"/>
                <a:gd name="T90" fmla="*/ 1160 w 6674"/>
                <a:gd name="T91" fmla="*/ 98 h 1057"/>
                <a:gd name="T92" fmla="*/ 551 w 6674"/>
                <a:gd name="T93" fmla="*/ 681 h 1057"/>
                <a:gd name="T94" fmla="*/ 941 w 6674"/>
                <a:gd name="T95" fmla="*/ 681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674" h="1057">
                  <a:moveTo>
                    <a:pt x="6673" y="96"/>
                  </a:moveTo>
                  <a:lnTo>
                    <a:pt x="6673" y="110"/>
                  </a:lnTo>
                  <a:cubicBezTo>
                    <a:pt x="6671" y="161"/>
                    <a:pt x="6654" y="206"/>
                    <a:pt x="6580" y="206"/>
                  </a:cubicBezTo>
                  <a:lnTo>
                    <a:pt x="6263" y="206"/>
                  </a:lnTo>
                  <a:lnTo>
                    <a:pt x="6263" y="958"/>
                  </a:lnTo>
                  <a:cubicBezTo>
                    <a:pt x="6263" y="1041"/>
                    <a:pt x="6210" y="1054"/>
                    <a:pt x="6153" y="1054"/>
                  </a:cubicBezTo>
                  <a:lnTo>
                    <a:pt x="6149" y="1054"/>
                  </a:lnTo>
                  <a:cubicBezTo>
                    <a:pt x="6092" y="1054"/>
                    <a:pt x="6039" y="1043"/>
                    <a:pt x="6039" y="958"/>
                  </a:cubicBezTo>
                  <a:lnTo>
                    <a:pt x="6039" y="206"/>
                  </a:lnTo>
                  <a:lnTo>
                    <a:pt x="5722" y="206"/>
                  </a:lnTo>
                  <a:cubicBezTo>
                    <a:pt x="5648" y="206"/>
                    <a:pt x="5631" y="161"/>
                    <a:pt x="5629" y="110"/>
                  </a:cubicBezTo>
                  <a:lnTo>
                    <a:pt x="5629" y="96"/>
                  </a:lnTo>
                  <a:cubicBezTo>
                    <a:pt x="5631" y="45"/>
                    <a:pt x="5648" y="0"/>
                    <a:pt x="5722" y="0"/>
                  </a:cubicBezTo>
                  <a:lnTo>
                    <a:pt x="6582" y="0"/>
                  </a:lnTo>
                  <a:cubicBezTo>
                    <a:pt x="6654" y="0"/>
                    <a:pt x="6671" y="45"/>
                    <a:pt x="6673" y="96"/>
                  </a:cubicBezTo>
                  <a:close/>
                  <a:moveTo>
                    <a:pt x="4633" y="370"/>
                  </a:moveTo>
                  <a:lnTo>
                    <a:pt x="4633" y="958"/>
                  </a:lnTo>
                  <a:cubicBezTo>
                    <a:pt x="4633" y="1041"/>
                    <a:pt x="4580" y="1054"/>
                    <a:pt x="4523" y="1054"/>
                  </a:cubicBezTo>
                  <a:lnTo>
                    <a:pt x="4519" y="1054"/>
                  </a:lnTo>
                  <a:cubicBezTo>
                    <a:pt x="4461" y="1054"/>
                    <a:pt x="4409" y="1043"/>
                    <a:pt x="4409" y="958"/>
                  </a:cubicBezTo>
                  <a:lnTo>
                    <a:pt x="4409" y="96"/>
                  </a:lnTo>
                  <a:cubicBezTo>
                    <a:pt x="4409" y="13"/>
                    <a:pt x="4461" y="0"/>
                    <a:pt x="4519" y="0"/>
                  </a:cubicBezTo>
                  <a:lnTo>
                    <a:pt x="4523" y="0"/>
                  </a:lnTo>
                  <a:cubicBezTo>
                    <a:pt x="4569" y="0"/>
                    <a:pt x="4605" y="43"/>
                    <a:pt x="4605" y="43"/>
                  </a:cubicBezTo>
                  <a:lnTo>
                    <a:pt x="5212" y="683"/>
                  </a:lnTo>
                  <a:lnTo>
                    <a:pt x="5212" y="96"/>
                  </a:lnTo>
                  <a:cubicBezTo>
                    <a:pt x="5212" y="13"/>
                    <a:pt x="5265" y="0"/>
                    <a:pt x="5322" y="0"/>
                  </a:cubicBezTo>
                  <a:lnTo>
                    <a:pt x="5326" y="0"/>
                  </a:lnTo>
                  <a:cubicBezTo>
                    <a:pt x="5383" y="0"/>
                    <a:pt x="5436" y="11"/>
                    <a:pt x="5436" y="96"/>
                  </a:cubicBezTo>
                  <a:lnTo>
                    <a:pt x="5436" y="958"/>
                  </a:lnTo>
                  <a:cubicBezTo>
                    <a:pt x="5436" y="1041"/>
                    <a:pt x="5383" y="1054"/>
                    <a:pt x="5326" y="1054"/>
                  </a:cubicBezTo>
                  <a:lnTo>
                    <a:pt x="5322" y="1054"/>
                  </a:lnTo>
                  <a:cubicBezTo>
                    <a:pt x="5276" y="1054"/>
                    <a:pt x="5240" y="1011"/>
                    <a:pt x="5240" y="1011"/>
                  </a:cubicBezTo>
                  <a:lnTo>
                    <a:pt x="4633" y="370"/>
                  </a:lnTo>
                  <a:close/>
                  <a:moveTo>
                    <a:pt x="3497" y="848"/>
                  </a:moveTo>
                  <a:lnTo>
                    <a:pt x="4045" y="848"/>
                  </a:lnTo>
                  <a:cubicBezTo>
                    <a:pt x="4119" y="848"/>
                    <a:pt x="4136" y="893"/>
                    <a:pt x="4138" y="944"/>
                  </a:cubicBezTo>
                  <a:lnTo>
                    <a:pt x="4138" y="958"/>
                  </a:lnTo>
                  <a:cubicBezTo>
                    <a:pt x="4136" y="1009"/>
                    <a:pt x="4119" y="1054"/>
                    <a:pt x="4045" y="1054"/>
                  </a:cubicBezTo>
                  <a:lnTo>
                    <a:pt x="3383" y="1054"/>
                  </a:lnTo>
                  <a:cubicBezTo>
                    <a:pt x="3326" y="1054"/>
                    <a:pt x="3273" y="1043"/>
                    <a:pt x="3273" y="958"/>
                  </a:cubicBezTo>
                  <a:lnTo>
                    <a:pt x="3273" y="96"/>
                  </a:lnTo>
                  <a:cubicBezTo>
                    <a:pt x="3273" y="13"/>
                    <a:pt x="3326" y="0"/>
                    <a:pt x="3383" y="0"/>
                  </a:cubicBezTo>
                  <a:lnTo>
                    <a:pt x="4045" y="0"/>
                  </a:lnTo>
                  <a:cubicBezTo>
                    <a:pt x="4119" y="0"/>
                    <a:pt x="4136" y="45"/>
                    <a:pt x="4138" y="96"/>
                  </a:cubicBezTo>
                  <a:lnTo>
                    <a:pt x="4138" y="110"/>
                  </a:lnTo>
                  <a:cubicBezTo>
                    <a:pt x="4136" y="161"/>
                    <a:pt x="4119" y="206"/>
                    <a:pt x="4045" y="206"/>
                  </a:cubicBezTo>
                  <a:lnTo>
                    <a:pt x="3497" y="206"/>
                  </a:lnTo>
                  <a:lnTo>
                    <a:pt x="3497" y="415"/>
                  </a:lnTo>
                  <a:lnTo>
                    <a:pt x="3916" y="415"/>
                  </a:lnTo>
                  <a:cubicBezTo>
                    <a:pt x="3990" y="415"/>
                    <a:pt x="4007" y="459"/>
                    <a:pt x="4009" y="510"/>
                  </a:cubicBezTo>
                  <a:lnTo>
                    <a:pt x="4009" y="525"/>
                  </a:lnTo>
                  <a:cubicBezTo>
                    <a:pt x="4007" y="576"/>
                    <a:pt x="3990" y="620"/>
                    <a:pt x="3916" y="620"/>
                  </a:cubicBezTo>
                  <a:lnTo>
                    <a:pt x="3497" y="620"/>
                  </a:lnTo>
                  <a:lnTo>
                    <a:pt x="3497" y="848"/>
                  </a:lnTo>
                  <a:close/>
                  <a:moveTo>
                    <a:pt x="2939" y="958"/>
                  </a:moveTo>
                  <a:cubicBezTo>
                    <a:pt x="2939" y="1041"/>
                    <a:pt x="2886" y="1054"/>
                    <a:pt x="2829" y="1054"/>
                  </a:cubicBezTo>
                  <a:lnTo>
                    <a:pt x="2825" y="1054"/>
                  </a:lnTo>
                  <a:cubicBezTo>
                    <a:pt x="2768" y="1054"/>
                    <a:pt x="2715" y="1043"/>
                    <a:pt x="2715" y="958"/>
                  </a:cubicBezTo>
                  <a:lnTo>
                    <a:pt x="2715" y="96"/>
                  </a:lnTo>
                  <a:cubicBezTo>
                    <a:pt x="2715" y="13"/>
                    <a:pt x="2768" y="0"/>
                    <a:pt x="2825" y="0"/>
                  </a:cubicBezTo>
                  <a:lnTo>
                    <a:pt x="2829" y="0"/>
                  </a:lnTo>
                  <a:cubicBezTo>
                    <a:pt x="2886" y="0"/>
                    <a:pt x="2939" y="11"/>
                    <a:pt x="2939" y="96"/>
                  </a:cubicBezTo>
                  <a:lnTo>
                    <a:pt x="2939" y="958"/>
                  </a:lnTo>
                  <a:close/>
                  <a:moveTo>
                    <a:pt x="1924" y="0"/>
                  </a:moveTo>
                  <a:lnTo>
                    <a:pt x="1621" y="0"/>
                  </a:lnTo>
                  <a:cubicBezTo>
                    <a:pt x="1564" y="0"/>
                    <a:pt x="1512" y="11"/>
                    <a:pt x="1512" y="96"/>
                  </a:cubicBezTo>
                  <a:lnTo>
                    <a:pt x="1512" y="958"/>
                  </a:lnTo>
                  <a:cubicBezTo>
                    <a:pt x="1512" y="1041"/>
                    <a:pt x="1564" y="1054"/>
                    <a:pt x="1621" y="1054"/>
                  </a:cubicBezTo>
                  <a:lnTo>
                    <a:pt x="1924" y="1054"/>
                  </a:lnTo>
                  <a:cubicBezTo>
                    <a:pt x="2218" y="1054"/>
                    <a:pt x="2446" y="812"/>
                    <a:pt x="2446" y="527"/>
                  </a:cubicBezTo>
                  <a:cubicBezTo>
                    <a:pt x="2446" y="241"/>
                    <a:pt x="2218" y="0"/>
                    <a:pt x="1924" y="0"/>
                  </a:cubicBezTo>
                  <a:close/>
                  <a:moveTo>
                    <a:pt x="1915" y="851"/>
                  </a:moveTo>
                  <a:lnTo>
                    <a:pt x="1734" y="851"/>
                  </a:lnTo>
                  <a:lnTo>
                    <a:pt x="1734" y="203"/>
                  </a:lnTo>
                  <a:lnTo>
                    <a:pt x="1915" y="203"/>
                  </a:lnTo>
                  <a:cubicBezTo>
                    <a:pt x="2095" y="203"/>
                    <a:pt x="2226" y="358"/>
                    <a:pt x="2226" y="527"/>
                  </a:cubicBezTo>
                  <a:cubicBezTo>
                    <a:pt x="2226" y="694"/>
                    <a:pt x="2095" y="851"/>
                    <a:pt x="1915" y="851"/>
                  </a:cubicBezTo>
                  <a:close/>
                  <a:moveTo>
                    <a:pt x="1053" y="0"/>
                  </a:moveTo>
                  <a:lnTo>
                    <a:pt x="1025" y="0"/>
                  </a:lnTo>
                  <a:cubicBezTo>
                    <a:pt x="972" y="3"/>
                    <a:pt x="936" y="13"/>
                    <a:pt x="862" y="81"/>
                  </a:cubicBezTo>
                  <a:lnTo>
                    <a:pt x="42" y="901"/>
                  </a:lnTo>
                  <a:cubicBezTo>
                    <a:pt x="0" y="944"/>
                    <a:pt x="2" y="973"/>
                    <a:pt x="10" y="996"/>
                  </a:cubicBezTo>
                  <a:cubicBezTo>
                    <a:pt x="12" y="1001"/>
                    <a:pt x="27" y="1047"/>
                    <a:pt x="105" y="1054"/>
                  </a:cubicBezTo>
                  <a:cubicBezTo>
                    <a:pt x="148" y="1056"/>
                    <a:pt x="186" y="1045"/>
                    <a:pt x="232" y="999"/>
                  </a:cubicBezTo>
                  <a:lnTo>
                    <a:pt x="367" y="863"/>
                  </a:lnTo>
                  <a:lnTo>
                    <a:pt x="936" y="863"/>
                  </a:lnTo>
                  <a:lnTo>
                    <a:pt x="936" y="960"/>
                  </a:lnTo>
                  <a:cubicBezTo>
                    <a:pt x="936" y="1043"/>
                    <a:pt x="989" y="1056"/>
                    <a:pt x="1046" y="1056"/>
                  </a:cubicBezTo>
                  <a:lnTo>
                    <a:pt x="1051" y="1056"/>
                  </a:lnTo>
                  <a:cubicBezTo>
                    <a:pt x="1108" y="1056"/>
                    <a:pt x="1160" y="1045"/>
                    <a:pt x="1160" y="960"/>
                  </a:cubicBezTo>
                  <a:lnTo>
                    <a:pt x="1160" y="98"/>
                  </a:lnTo>
                  <a:cubicBezTo>
                    <a:pt x="1165" y="13"/>
                    <a:pt x="1110" y="0"/>
                    <a:pt x="1053" y="0"/>
                  </a:cubicBezTo>
                  <a:close/>
                  <a:moveTo>
                    <a:pt x="551" y="681"/>
                  </a:moveTo>
                  <a:lnTo>
                    <a:pt x="941" y="292"/>
                  </a:lnTo>
                  <a:lnTo>
                    <a:pt x="941" y="681"/>
                  </a:lnTo>
                  <a:lnTo>
                    <a:pt x="551" y="681"/>
                  </a:lnTo>
                  <a:close/>
                </a:path>
              </a:pathLst>
            </a:custGeom>
            <a:solidFill>
              <a:srgbClr val="0046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3"/>
            <p:cNvSpPr>
              <a:spLocks noChangeArrowheads="1"/>
            </p:cNvSpPr>
            <p:nvPr/>
          </p:nvSpPr>
          <p:spPr bwMode="auto">
            <a:xfrm>
              <a:off x="7127" y="348"/>
              <a:ext cx="695" cy="695"/>
            </a:xfrm>
            <a:custGeom>
              <a:avLst/>
              <a:gdLst>
                <a:gd name="T0" fmla="*/ 196 w 3069"/>
                <a:gd name="T1" fmla="*/ 3016 h 3069"/>
                <a:gd name="T2" fmla="*/ 63 w 3069"/>
                <a:gd name="T3" fmla="*/ 3016 h 3069"/>
                <a:gd name="T4" fmla="*/ 52 w 3069"/>
                <a:gd name="T5" fmla="*/ 3005 h 3069"/>
                <a:gd name="T6" fmla="*/ 52 w 3069"/>
                <a:gd name="T7" fmla="*/ 2872 h 3069"/>
                <a:gd name="T8" fmla="*/ 757 w 3069"/>
                <a:gd name="T9" fmla="*/ 2168 h 3069"/>
                <a:gd name="T10" fmla="*/ 890 w 3069"/>
                <a:gd name="T11" fmla="*/ 2168 h 3069"/>
                <a:gd name="T12" fmla="*/ 900 w 3069"/>
                <a:gd name="T13" fmla="*/ 2178 h 3069"/>
                <a:gd name="T14" fmla="*/ 900 w 3069"/>
                <a:gd name="T15" fmla="*/ 2311 h 3069"/>
                <a:gd name="T16" fmla="*/ 196 w 3069"/>
                <a:gd name="T17" fmla="*/ 3016 h 3069"/>
                <a:gd name="T18" fmla="*/ 2311 w 3069"/>
                <a:gd name="T19" fmla="*/ 901 h 3069"/>
                <a:gd name="T20" fmla="*/ 2178 w 3069"/>
                <a:gd name="T21" fmla="*/ 901 h 3069"/>
                <a:gd name="T22" fmla="*/ 2167 w 3069"/>
                <a:gd name="T23" fmla="*/ 890 h 3069"/>
                <a:gd name="T24" fmla="*/ 2167 w 3069"/>
                <a:gd name="T25" fmla="*/ 757 h 3069"/>
                <a:gd name="T26" fmla="*/ 2871 w 3069"/>
                <a:gd name="T27" fmla="*/ 53 h 3069"/>
                <a:gd name="T28" fmla="*/ 3005 w 3069"/>
                <a:gd name="T29" fmla="*/ 53 h 3069"/>
                <a:gd name="T30" fmla="*/ 3015 w 3069"/>
                <a:gd name="T31" fmla="*/ 64 h 3069"/>
                <a:gd name="T32" fmla="*/ 3015 w 3069"/>
                <a:gd name="T33" fmla="*/ 197 h 3069"/>
                <a:gd name="T34" fmla="*/ 2311 w 3069"/>
                <a:gd name="T35" fmla="*/ 901 h 3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069" h="3069">
                  <a:moveTo>
                    <a:pt x="196" y="3016"/>
                  </a:moveTo>
                  <a:cubicBezTo>
                    <a:pt x="143" y="3068"/>
                    <a:pt x="101" y="3049"/>
                    <a:pt x="63" y="3016"/>
                  </a:cubicBezTo>
                  <a:lnTo>
                    <a:pt x="52" y="3005"/>
                  </a:lnTo>
                  <a:cubicBezTo>
                    <a:pt x="19" y="2967"/>
                    <a:pt x="0" y="2925"/>
                    <a:pt x="52" y="2872"/>
                  </a:cubicBezTo>
                  <a:lnTo>
                    <a:pt x="757" y="2168"/>
                  </a:lnTo>
                  <a:cubicBezTo>
                    <a:pt x="810" y="2115"/>
                    <a:pt x="852" y="2134"/>
                    <a:pt x="890" y="2168"/>
                  </a:cubicBezTo>
                  <a:lnTo>
                    <a:pt x="900" y="2178"/>
                  </a:lnTo>
                  <a:cubicBezTo>
                    <a:pt x="934" y="2216"/>
                    <a:pt x="953" y="2258"/>
                    <a:pt x="900" y="2311"/>
                  </a:cubicBezTo>
                  <a:lnTo>
                    <a:pt x="196" y="3016"/>
                  </a:lnTo>
                  <a:close/>
                  <a:moveTo>
                    <a:pt x="2311" y="901"/>
                  </a:moveTo>
                  <a:cubicBezTo>
                    <a:pt x="2258" y="954"/>
                    <a:pt x="2216" y="935"/>
                    <a:pt x="2178" y="901"/>
                  </a:cubicBezTo>
                  <a:lnTo>
                    <a:pt x="2167" y="890"/>
                  </a:lnTo>
                  <a:cubicBezTo>
                    <a:pt x="2133" y="852"/>
                    <a:pt x="2114" y="810"/>
                    <a:pt x="2167" y="757"/>
                  </a:cubicBezTo>
                  <a:lnTo>
                    <a:pt x="2871" y="53"/>
                  </a:lnTo>
                  <a:cubicBezTo>
                    <a:pt x="2924" y="0"/>
                    <a:pt x="2966" y="19"/>
                    <a:pt x="3005" y="53"/>
                  </a:cubicBezTo>
                  <a:lnTo>
                    <a:pt x="3015" y="64"/>
                  </a:lnTo>
                  <a:cubicBezTo>
                    <a:pt x="3049" y="102"/>
                    <a:pt x="3068" y="144"/>
                    <a:pt x="3015" y="197"/>
                  </a:cubicBezTo>
                  <a:lnTo>
                    <a:pt x="2311" y="901"/>
                  </a:lnTo>
                  <a:close/>
                </a:path>
              </a:pathLst>
            </a:custGeom>
            <a:solidFill>
              <a:srgbClr val="BFD33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45224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/Image+pattern teal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912" y="1586292"/>
            <a:ext cx="5428488" cy="2100528"/>
          </a:xfrm>
        </p:spPr>
        <p:txBody>
          <a:bodyPr anchor="t"/>
          <a:lstStyle>
            <a:lvl1pPr algn="l">
              <a:defRPr sz="4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8911" y="5334000"/>
            <a:ext cx="5431071" cy="365760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096000" y="1714500"/>
            <a:ext cx="6096000" cy="5143500"/>
          </a:xfr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vert="horz" wrap="square" lIns="0" tIns="0" rIns="0" bIns="0" rtlCol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icon to add picture</a:t>
            </a:r>
            <a:endParaRPr lang="en-US" dirty="0"/>
          </a:p>
        </p:txBody>
      </p:sp>
      <p:grpSp>
        <p:nvGrpSpPr>
          <p:cNvPr id="15" name="Group 2"/>
          <p:cNvGrpSpPr>
            <a:grpSpLocks/>
          </p:cNvGrpSpPr>
          <p:nvPr userDrawn="1"/>
        </p:nvGrpSpPr>
        <p:grpSpPr bwMode="auto">
          <a:xfrm>
            <a:off x="9411162" y="465891"/>
            <a:ext cx="2326658" cy="925268"/>
            <a:chOff x="7132" y="352"/>
            <a:chExt cx="1725" cy="686"/>
          </a:xfrm>
        </p:grpSpPr>
        <p:sp>
          <p:nvSpPr>
            <p:cNvPr id="16" name="Freeform 3"/>
            <p:cNvSpPr>
              <a:spLocks noChangeArrowheads="1"/>
            </p:cNvSpPr>
            <p:nvPr/>
          </p:nvSpPr>
          <p:spPr bwMode="auto">
            <a:xfrm>
              <a:off x="7344" y="579"/>
              <a:ext cx="1512" cy="239"/>
            </a:xfrm>
            <a:custGeom>
              <a:avLst/>
              <a:gdLst>
                <a:gd name="T0" fmla="*/ 6673 w 6674"/>
                <a:gd name="T1" fmla="*/ 110 h 1057"/>
                <a:gd name="T2" fmla="*/ 6263 w 6674"/>
                <a:gd name="T3" fmla="*/ 206 h 1057"/>
                <a:gd name="T4" fmla="*/ 6153 w 6674"/>
                <a:gd name="T5" fmla="*/ 1054 h 1057"/>
                <a:gd name="T6" fmla="*/ 6039 w 6674"/>
                <a:gd name="T7" fmla="*/ 958 h 1057"/>
                <a:gd name="T8" fmla="*/ 5722 w 6674"/>
                <a:gd name="T9" fmla="*/ 206 h 1057"/>
                <a:gd name="T10" fmla="*/ 5629 w 6674"/>
                <a:gd name="T11" fmla="*/ 96 h 1057"/>
                <a:gd name="T12" fmla="*/ 6582 w 6674"/>
                <a:gd name="T13" fmla="*/ 0 h 1057"/>
                <a:gd name="T14" fmla="*/ 4633 w 6674"/>
                <a:gd name="T15" fmla="*/ 370 h 1057"/>
                <a:gd name="T16" fmla="*/ 4523 w 6674"/>
                <a:gd name="T17" fmla="*/ 1054 h 1057"/>
                <a:gd name="T18" fmla="*/ 4409 w 6674"/>
                <a:gd name="T19" fmla="*/ 958 h 1057"/>
                <a:gd name="T20" fmla="*/ 4519 w 6674"/>
                <a:gd name="T21" fmla="*/ 0 h 1057"/>
                <a:gd name="T22" fmla="*/ 4605 w 6674"/>
                <a:gd name="T23" fmla="*/ 43 h 1057"/>
                <a:gd name="T24" fmla="*/ 5212 w 6674"/>
                <a:gd name="T25" fmla="*/ 96 h 1057"/>
                <a:gd name="T26" fmla="*/ 5326 w 6674"/>
                <a:gd name="T27" fmla="*/ 0 h 1057"/>
                <a:gd name="T28" fmla="*/ 5436 w 6674"/>
                <a:gd name="T29" fmla="*/ 958 h 1057"/>
                <a:gd name="T30" fmla="*/ 5322 w 6674"/>
                <a:gd name="T31" fmla="*/ 1054 h 1057"/>
                <a:gd name="T32" fmla="*/ 4633 w 6674"/>
                <a:gd name="T33" fmla="*/ 370 h 1057"/>
                <a:gd name="T34" fmla="*/ 4045 w 6674"/>
                <a:gd name="T35" fmla="*/ 848 h 1057"/>
                <a:gd name="T36" fmla="*/ 4138 w 6674"/>
                <a:gd name="T37" fmla="*/ 958 h 1057"/>
                <a:gd name="T38" fmla="*/ 3383 w 6674"/>
                <a:gd name="T39" fmla="*/ 1054 h 1057"/>
                <a:gd name="T40" fmla="*/ 3273 w 6674"/>
                <a:gd name="T41" fmla="*/ 96 h 1057"/>
                <a:gd name="T42" fmla="*/ 4045 w 6674"/>
                <a:gd name="T43" fmla="*/ 0 h 1057"/>
                <a:gd name="T44" fmla="*/ 4138 w 6674"/>
                <a:gd name="T45" fmla="*/ 110 h 1057"/>
                <a:gd name="T46" fmla="*/ 3497 w 6674"/>
                <a:gd name="T47" fmla="*/ 206 h 1057"/>
                <a:gd name="T48" fmla="*/ 3916 w 6674"/>
                <a:gd name="T49" fmla="*/ 415 h 1057"/>
                <a:gd name="T50" fmla="*/ 4009 w 6674"/>
                <a:gd name="T51" fmla="*/ 525 h 1057"/>
                <a:gd name="T52" fmla="*/ 3497 w 6674"/>
                <a:gd name="T53" fmla="*/ 620 h 1057"/>
                <a:gd name="T54" fmla="*/ 2939 w 6674"/>
                <a:gd name="T55" fmla="*/ 958 h 1057"/>
                <a:gd name="T56" fmla="*/ 2825 w 6674"/>
                <a:gd name="T57" fmla="*/ 1054 h 1057"/>
                <a:gd name="T58" fmla="*/ 2715 w 6674"/>
                <a:gd name="T59" fmla="*/ 96 h 1057"/>
                <a:gd name="T60" fmla="*/ 2829 w 6674"/>
                <a:gd name="T61" fmla="*/ 0 h 1057"/>
                <a:gd name="T62" fmla="*/ 2939 w 6674"/>
                <a:gd name="T63" fmla="*/ 958 h 1057"/>
                <a:gd name="T64" fmla="*/ 1621 w 6674"/>
                <a:gd name="T65" fmla="*/ 0 h 1057"/>
                <a:gd name="T66" fmla="*/ 1512 w 6674"/>
                <a:gd name="T67" fmla="*/ 958 h 1057"/>
                <a:gd name="T68" fmla="*/ 1924 w 6674"/>
                <a:gd name="T69" fmla="*/ 1054 h 1057"/>
                <a:gd name="T70" fmla="*/ 1924 w 6674"/>
                <a:gd name="T71" fmla="*/ 0 h 1057"/>
                <a:gd name="T72" fmla="*/ 1734 w 6674"/>
                <a:gd name="T73" fmla="*/ 851 h 1057"/>
                <a:gd name="T74" fmla="*/ 1915 w 6674"/>
                <a:gd name="T75" fmla="*/ 203 h 1057"/>
                <a:gd name="T76" fmla="*/ 1915 w 6674"/>
                <a:gd name="T77" fmla="*/ 851 h 1057"/>
                <a:gd name="T78" fmla="*/ 1025 w 6674"/>
                <a:gd name="T79" fmla="*/ 0 h 1057"/>
                <a:gd name="T80" fmla="*/ 42 w 6674"/>
                <a:gd name="T81" fmla="*/ 901 h 1057"/>
                <a:gd name="T82" fmla="*/ 105 w 6674"/>
                <a:gd name="T83" fmla="*/ 1054 h 1057"/>
                <a:gd name="T84" fmla="*/ 367 w 6674"/>
                <a:gd name="T85" fmla="*/ 863 h 1057"/>
                <a:gd name="T86" fmla="*/ 936 w 6674"/>
                <a:gd name="T87" fmla="*/ 960 h 1057"/>
                <a:gd name="T88" fmla="*/ 1051 w 6674"/>
                <a:gd name="T89" fmla="*/ 1056 h 1057"/>
                <a:gd name="T90" fmla="*/ 1160 w 6674"/>
                <a:gd name="T91" fmla="*/ 98 h 1057"/>
                <a:gd name="T92" fmla="*/ 551 w 6674"/>
                <a:gd name="T93" fmla="*/ 681 h 1057"/>
                <a:gd name="T94" fmla="*/ 941 w 6674"/>
                <a:gd name="T95" fmla="*/ 681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674" h="1057">
                  <a:moveTo>
                    <a:pt x="6673" y="96"/>
                  </a:moveTo>
                  <a:lnTo>
                    <a:pt x="6673" y="110"/>
                  </a:lnTo>
                  <a:cubicBezTo>
                    <a:pt x="6671" y="161"/>
                    <a:pt x="6654" y="206"/>
                    <a:pt x="6580" y="206"/>
                  </a:cubicBezTo>
                  <a:lnTo>
                    <a:pt x="6263" y="206"/>
                  </a:lnTo>
                  <a:lnTo>
                    <a:pt x="6263" y="958"/>
                  </a:lnTo>
                  <a:cubicBezTo>
                    <a:pt x="6263" y="1041"/>
                    <a:pt x="6210" y="1054"/>
                    <a:pt x="6153" y="1054"/>
                  </a:cubicBezTo>
                  <a:lnTo>
                    <a:pt x="6149" y="1054"/>
                  </a:lnTo>
                  <a:cubicBezTo>
                    <a:pt x="6092" y="1054"/>
                    <a:pt x="6039" y="1043"/>
                    <a:pt x="6039" y="958"/>
                  </a:cubicBezTo>
                  <a:lnTo>
                    <a:pt x="6039" y="206"/>
                  </a:lnTo>
                  <a:lnTo>
                    <a:pt x="5722" y="206"/>
                  </a:lnTo>
                  <a:cubicBezTo>
                    <a:pt x="5648" y="206"/>
                    <a:pt x="5631" y="161"/>
                    <a:pt x="5629" y="110"/>
                  </a:cubicBezTo>
                  <a:lnTo>
                    <a:pt x="5629" y="96"/>
                  </a:lnTo>
                  <a:cubicBezTo>
                    <a:pt x="5631" y="45"/>
                    <a:pt x="5648" y="0"/>
                    <a:pt x="5722" y="0"/>
                  </a:cubicBezTo>
                  <a:lnTo>
                    <a:pt x="6582" y="0"/>
                  </a:lnTo>
                  <a:cubicBezTo>
                    <a:pt x="6654" y="0"/>
                    <a:pt x="6671" y="45"/>
                    <a:pt x="6673" y="96"/>
                  </a:cubicBezTo>
                  <a:close/>
                  <a:moveTo>
                    <a:pt x="4633" y="370"/>
                  </a:moveTo>
                  <a:lnTo>
                    <a:pt x="4633" y="958"/>
                  </a:lnTo>
                  <a:cubicBezTo>
                    <a:pt x="4633" y="1041"/>
                    <a:pt x="4580" y="1054"/>
                    <a:pt x="4523" y="1054"/>
                  </a:cubicBezTo>
                  <a:lnTo>
                    <a:pt x="4519" y="1054"/>
                  </a:lnTo>
                  <a:cubicBezTo>
                    <a:pt x="4461" y="1054"/>
                    <a:pt x="4409" y="1043"/>
                    <a:pt x="4409" y="958"/>
                  </a:cubicBezTo>
                  <a:lnTo>
                    <a:pt x="4409" y="96"/>
                  </a:lnTo>
                  <a:cubicBezTo>
                    <a:pt x="4409" y="13"/>
                    <a:pt x="4461" y="0"/>
                    <a:pt x="4519" y="0"/>
                  </a:cubicBezTo>
                  <a:lnTo>
                    <a:pt x="4523" y="0"/>
                  </a:lnTo>
                  <a:cubicBezTo>
                    <a:pt x="4569" y="0"/>
                    <a:pt x="4605" y="43"/>
                    <a:pt x="4605" y="43"/>
                  </a:cubicBezTo>
                  <a:lnTo>
                    <a:pt x="5212" y="683"/>
                  </a:lnTo>
                  <a:lnTo>
                    <a:pt x="5212" y="96"/>
                  </a:lnTo>
                  <a:cubicBezTo>
                    <a:pt x="5212" y="13"/>
                    <a:pt x="5265" y="0"/>
                    <a:pt x="5322" y="0"/>
                  </a:cubicBezTo>
                  <a:lnTo>
                    <a:pt x="5326" y="0"/>
                  </a:lnTo>
                  <a:cubicBezTo>
                    <a:pt x="5383" y="0"/>
                    <a:pt x="5436" y="11"/>
                    <a:pt x="5436" y="96"/>
                  </a:cubicBezTo>
                  <a:lnTo>
                    <a:pt x="5436" y="958"/>
                  </a:lnTo>
                  <a:cubicBezTo>
                    <a:pt x="5436" y="1041"/>
                    <a:pt x="5383" y="1054"/>
                    <a:pt x="5326" y="1054"/>
                  </a:cubicBezTo>
                  <a:lnTo>
                    <a:pt x="5322" y="1054"/>
                  </a:lnTo>
                  <a:cubicBezTo>
                    <a:pt x="5276" y="1054"/>
                    <a:pt x="5240" y="1011"/>
                    <a:pt x="5240" y="1011"/>
                  </a:cubicBezTo>
                  <a:lnTo>
                    <a:pt x="4633" y="370"/>
                  </a:lnTo>
                  <a:close/>
                  <a:moveTo>
                    <a:pt x="3497" y="848"/>
                  </a:moveTo>
                  <a:lnTo>
                    <a:pt x="4045" y="848"/>
                  </a:lnTo>
                  <a:cubicBezTo>
                    <a:pt x="4119" y="848"/>
                    <a:pt x="4136" y="893"/>
                    <a:pt x="4138" y="944"/>
                  </a:cubicBezTo>
                  <a:lnTo>
                    <a:pt x="4138" y="958"/>
                  </a:lnTo>
                  <a:cubicBezTo>
                    <a:pt x="4136" y="1009"/>
                    <a:pt x="4119" y="1054"/>
                    <a:pt x="4045" y="1054"/>
                  </a:cubicBezTo>
                  <a:lnTo>
                    <a:pt x="3383" y="1054"/>
                  </a:lnTo>
                  <a:cubicBezTo>
                    <a:pt x="3326" y="1054"/>
                    <a:pt x="3273" y="1043"/>
                    <a:pt x="3273" y="958"/>
                  </a:cubicBezTo>
                  <a:lnTo>
                    <a:pt x="3273" y="96"/>
                  </a:lnTo>
                  <a:cubicBezTo>
                    <a:pt x="3273" y="13"/>
                    <a:pt x="3326" y="0"/>
                    <a:pt x="3383" y="0"/>
                  </a:cubicBezTo>
                  <a:lnTo>
                    <a:pt x="4045" y="0"/>
                  </a:lnTo>
                  <a:cubicBezTo>
                    <a:pt x="4119" y="0"/>
                    <a:pt x="4136" y="45"/>
                    <a:pt x="4138" y="96"/>
                  </a:cubicBezTo>
                  <a:lnTo>
                    <a:pt x="4138" y="110"/>
                  </a:lnTo>
                  <a:cubicBezTo>
                    <a:pt x="4136" y="161"/>
                    <a:pt x="4119" y="206"/>
                    <a:pt x="4045" y="206"/>
                  </a:cubicBezTo>
                  <a:lnTo>
                    <a:pt x="3497" y="206"/>
                  </a:lnTo>
                  <a:lnTo>
                    <a:pt x="3497" y="415"/>
                  </a:lnTo>
                  <a:lnTo>
                    <a:pt x="3916" y="415"/>
                  </a:lnTo>
                  <a:cubicBezTo>
                    <a:pt x="3990" y="415"/>
                    <a:pt x="4007" y="459"/>
                    <a:pt x="4009" y="510"/>
                  </a:cubicBezTo>
                  <a:lnTo>
                    <a:pt x="4009" y="525"/>
                  </a:lnTo>
                  <a:cubicBezTo>
                    <a:pt x="4007" y="576"/>
                    <a:pt x="3990" y="620"/>
                    <a:pt x="3916" y="620"/>
                  </a:cubicBezTo>
                  <a:lnTo>
                    <a:pt x="3497" y="620"/>
                  </a:lnTo>
                  <a:lnTo>
                    <a:pt x="3497" y="848"/>
                  </a:lnTo>
                  <a:close/>
                  <a:moveTo>
                    <a:pt x="2939" y="958"/>
                  </a:moveTo>
                  <a:cubicBezTo>
                    <a:pt x="2939" y="1041"/>
                    <a:pt x="2886" y="1054"/>
                    <a:pt x="2829" y="1054"/>
                  </a:cubicBezTo>
                  <a:lnTo>
                    <a:pt x="2825" y="1054"/>
                  </a:lnTo>
                  <a:cubicBezTo>
                    <a:pt x="2768" y="1054"/>
                    <a:pt x="2715" y="1043"/>
                    <a:pt x="2715" y="958"/>
                  </a:cubicBezTo>
                  <a:lnTo>
                    <a:pt x="2715" y="96"/>
                  </a:lnTo>
                  <a:cubicBezTo>
                    <a:pt x="2715" y="13"/>
                    <a:pt x="2768" y="0"/>
                    <a:pt x="2825" y="0"/>
                  </a:cubicBezTo>
                  <a:lnTo>
                    <a:pt x="2829" y="0"/>
                  </a:lnTo>
                  <a:cubicBezTo>
                    <a:pt x="2886" y="0"/>
                    <a:pt x="2939" y="11"/>
                    <a:pt x="2939" y="96"/>
                  </a:cubicBezTo>
                  <a:lnTo>
                    <a:pt x="2939" y="958"/>
                  </a:lnTo>
                  <a:close/>
                  <a:moveTo>
                    <a:pt x="1924" y="0"/>
                  </a:moveTo>
                  <a:lnTo>
                    <a:pt x="1621" y="0"/>
                  </a:lnTo>
                  <a:cubicBezTo>
                    <a:pt x="1564" y="0"/>
                    <a:pt x="1512" y="11"/>
                    <a:pt x="1512" y="96"/>
                  </a:cubicBezTo>
                  <a:lnTo>
                    <a:pt x="1512" y="958"/>
                  </a:lnTo>
                  <a:cubicBezTo>
                    <a:pt x="1512" y="1041"/>
                    <a:pt x="1564" y="1054"/>
                    <a:pt x="1621" y="1054"/>
                  </a:cubicBezTo>
                  <a:lnTo>
                    <a:pt x="1924" y="1054"/>
                  </a:lnTo>
                  <a:cubicBezTo>
                    <a:pt x="2218" y="1054"/>
                    <a:pt x="2446" y="812"/>
                    <a:pt x="2446" y="527"/>
                  </a:cubicBezTo>
                  <a:cubicBezTo>
                    <a:pt x="2446" y="241"/>
                    <a:pt x="2218" y="0"/>
                    <a:pt x="1924" y="0"/>
                  </a:cubicBezTo>
                  <a:close/>
                  <a:moveTo>
                    <a:pt x="1915" y="851"/>
                  </a:moveTo>
                  <a:lnTo>
                    <a:pt x="1734" y="851"/>
                  </a:lnTo>
                  <a:lnTo>
                    <a:pt x="1734" y="203"/>
                  </a:lnTo>
                  <a:lnTo>
                    <a:pt x="1915" y="203"/>
                  </a:lnTo>
                  <a:cubicBezTo>
                    <a:pt x="2095" y="203"/>
                    <a:pt x="2226" y="358"/>
                    <a:pt x="2226" y="527"/>
                  </a:cubicBezTo>
                  <a:cubicBezTo>
                    <a:pt x="2226" y="694"/>
                    <a:pt x="2095" y="851"/>
                    <a:pt x="1915" y="851"/>
                  </a:cubicBezTo>
                  <a:close/>
                  <a:moveTo>
                    <a:pt x="1053" y="0"/>
                  </a:moveTo>
                  <a:lnTo>
                    <a:pt x="1025" y="0"/>
                  </a:lnTo>
                  <a:cubicBezTo>
                    <a:pt x="972" y="3"/>
                    <a:pt x="936" y="13"/>
                    <a:pt x="862" y="81"/>
                  </a:cubicBezTo>
                  <a:lnTo>
                    <a:pt x="42" y="901"/>
                  </a:lnTo>
                  <a:cubicBezTo>
                    <a:pt x="0" y="944"/>
                    <a:pt x="2" y="973"/>
                    <a:pt x="10" y="996"/>
                  </a:cubicBezTo>
                  <a:cubicBezTo>
                    <a:pt x="12" y="1001"/>
                    <a:pt x="27" y="1047"/>
                    <a:pt x="105" y="1054"/>
                  </a:cubicBezTo>
                  <a:cubicBezTo>
                    <a:pt x="148" y="1056"/>
                    <a:pt x="186" y="1045"/>
                    <a:pt x="232" y="999"/>
                  </a:cubicBezTo>
                  <a:lnTo>
                    <a:pt x="367" y="863"/>
                  </a:lnTo>
                  <a:lnTo>
                    <a:pt x="936" y="863"/>
                  </a:lnTo>
                  <a:lnTo>
                    <a:pt x="936" y="960"/>
                  </a:lnTo>
                  <a:cubicBezTo>
                    <a:pt x="936" y="1043"/>
                    <a:pt x="989" y="1056"/>
                    <a:pt x="1046" y="1056"/>
                  </a:cubicBezTo>
                  <a:lnTo>
                    <a:pt x="1051" y="1056"/>
                  </a:lnTo>
                  <a:cubicBezTo>
                    <a:pt x="1108" y="1056"/>
                    <a:pt x="1160" y="1045"/>
                    <a:pt x="1160" y="960"/>
                  </a:cubicBezTo>
                  <a:lnTo>
                    <a:pt x="1160" y="98"/>
                  </a:lnTo>
                  <a:cubicBezTo>
                    <a:pt x="1165" y="13"/>
                    <a:pt x="1110" y="0"/>
                    <a:pt x="1053" y="0"/>
                  </a:cubicBezTo>
                  <a:close/>
                  <a:moveTo>
                    <a:pt x="551" y="681"/>
                  </a:moveTo>
                  <a:lnTo>
                    <a:pt x="941" y="292"/>
                  </a:lnTo>
                  <a:lnTo>
                    <a:pt x="941" y="681"/>
                  </a:lnTo>
                  <a:lnTo>
                    <a:pt x="551" y="6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Freeform 4"/>
            <p:cNvSpPr>
              <a:spLocks noChangeArrowheads="1"/>
            </p:cNvSpPr>
            <p:nvPr/>
          </p:nvSpPr>
          <p:spPr bwMode="auto">
            <a:xfrm>
              <a:off x="7127" y="348"/>
              <a:ext cx="695" cy="695"/>
            </a:xfrm>
            <a:custGeom>
              <a:avLst/>
              <a:gdLst>
                <a:gd name="T0" fmla="*/ 196 w 3069"/>
                <a:gd name="T1" fmla="*/ 3016 h 3069"/>
                <a:gd name="T2" fmla="*/ 63 w 3069"/>
                <a:gd name="T3" fmla="*/ 3016 h 3069"/>
                <a:gd name="T4" fmla="*/ 52 w 3069"/>
                <a:gd name="T5" fmla="*/ 3005 h 3069"/>
                <a:gd name="T6" fmla="*/ 52 w 3069"/>
                <a:gd name="T7" fmla="*/ 2872 h 3069"/>
                <a:gd name="T8" fmla="*/ 757 w 3069"/>
                <a:gd name="T9" fmla="*/ 2168 h 3069"/>
                <a:gd name="T10" fmla="*/ 890 w 3069"/>
                <a:gd name="T11" fmla="*/ 2168 h 3069"/>
                <a:gd name="T12" fmla="*/ 900 w 3069"/>
                <a:gd name="T13" fmla="*/ 2178 h 3069"/>
                <a:gd name="T14" fmla="*/ 900 w 3069"/>
                <a:gd name="T15" fmla="*/ 2311 h 3069"/>
                <a:gd name="T16" fmla="*/ 196 w 3069"/>
                <a:gd name="T17" fmla="*/ 3016 h 3069"/>
                <a:gd name="T18" fmla="*/ 2311 w 3069"/>
                <a:gd name="T19" fmla="*/ 901 h 3069"/>
                <a:gd name="T20" fmla="*/ 2178 w 3069"/>
                <a:gd name="T21" fmla="*/ 901 h 3069"/>
                <a:gd name="T22" fmla="*/ 2167 w 3069"/>
                <a:gd name="T23" fmla="*/ 890 h 3069"/>
                <a:gd name="T24" fmla="*/ 2167 w 3069"/>
                <a:gd name="T25" fmla="*/ 757 h 3069"/>
                <a:gd name="T26" fmla="*/ 2871 w 3069"/>
                <a:gd name="T27" fmla="*/ 53 h 3069"/>
                <a:gd name="T28" fmla="*/ 3005 w 3069"/>
                <a:gd name="T29" fmla="*/ 53 h 3069"/>
                <a:gd name="T30" fmla="*/ 3015 w 3069"/>
                <a:gd name="T31" fmla="*/ 64 h 3069"/>
                <a:gd name="T32" fmla="*/ 3015 w 3069"/>
                <a:gd name="T33" fmla="*/ 197 h 3069"/>
                <a:gd name="T34" fmla="*/ 2311 w 3069"/>
                <a:gd name="T35" fmla="*/ 901 h 3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069" h="3069">
                  <a:moveTo>
                    <a:pt x="196" y="3016"/>
                  </a:moveTo>
                  <a:cubicBezTo>
                    <a:pt x="143" y="3068"/>
                    <a:pt x="101" y="3049"/>
                    <a:pt x="63" y="3016"/>
                  </a:cubicBezTo>
                  <a:lnTo>
                    <a:pt x="52" y="3005"/>
                  </a:lnTo>
                  <a:cubicBezTo>
                    <a:pt x="19" y="2967"/>
                    <a:pt x="0" y="2925"/>
                    <a:pt x="52" y="2872"/>
                  </a:cubicBezTo>
                  <a:lnTo>
                    <a:pt x="757" y="2168"/>
                  </a:lnTo>
                  <a:cubicBezTo>
                    <a:pt x="810" y="2115"/>
                    <a:pt x="852" y="2134"/>
                    <a:pt x="890" y="2168"/>
                  </a:cubicBezTo>
                  <a:lnTo>
                    <a:pt x="900" y="2178"/>
                  </a:lnTo>
                  <a:cubicBezTo>
                    <a:pt x="934" y="2216"/>
                    <a:pt x="953" y="2258"/>
                    <a:pt x="900" y="2311"/>
                  </a:cubicBezTo>
                  <a:lnTo>
                    <a:pt x="196" y="3016"/>
                  </a:lnTo>
                  <a:close/>
                  <a:moveTo>
                    <a:pt x="2311" y="901"/>
                  </a:moveTo>
                  <a:cubicBezTo>
                    <a:pt x="2258" y="954"/>
                    <a:pt x="2216" y="935"/>
                    <a:pt x="2178" y="901"/>
                  </a:cubicBezTo>
                  <a:lnTo>
                    <a:pt x="2167" y="890"/>
                  </a:lnTo>
                  <a:cubicBezTo>
                    <a:pt x="2133" y="852"/>
                    <a:pt x="2114" y="810"/>
                    <a:pt x="2167" y="757"/>
                  </a:cubicBezTo>
                  <a:lnTo>
                    <a:pt x="2871" y="53"/>
                  </a:lnTo>
                  <a:cubicBezTo>
                    <a:pt x="2924" y="0"/>
                    <a:pt x="2966" y="19"/>
                    <a:pt x="3005" y="53"/>
                  </a:cubicBezTo>
                  <a:lnTo>
                    <a:pt x="3015" y="64"/>
                  </a:lnTo>
                  <a:cubicBezTo>
                    <a:pt x="3049" y="102"/>
                    <a:pt x="3068" y="144"/>
                    <a:pt x="3015" y="197"/>
                  </a:cubicBezTo>
                  <a:lnTo>
                    <a:pt x="2311" y="901"/>
                  </a:lnTo>
                  <a:close/>
                </a:path>
              </a:pathLst>
            </a:custGeom>
            <a:solidFill>
              <a:srgbClr val="BFD33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" name="Freeform 1"/>
          <p:cNvSpPr>
            <a:spLocks noChangeArrowheads="1"/>
          </p:cNvSpPr>
          <p:nvPr userDrawn="1"/>
        </p:nvSpPr>
        <p:spPr bwMode="auto">
          <a:xfrm>
            <a:off x="462211" y="5746096"/>
            <a:ext cx="5517386" cy="979019"/>
          </a:xfrm>
          <a:custGeom>
            <a:avLst/>
            <a:gdLst>
              <a:gd name="T0" fmla="*/ 14009 w 18413"/>
              <a:gd name="T1" fmla="*/ 3267 h 3268"/>
              <a:gd name="T2" fmla="*/ 9327 w 18413"/>
              <a:gd name="T3" fmla="*/ 3259 h 3268"/>
              <a:gd name="T4" fmla="*/ 7582 w 18413"/>
              <a:gd name="T5" fmla="*/ 3214 h 3268"/>
              <a:gd name="T6" fmla="*/ 3215 w 18413"/>
              <a:gd name="T7" fmla="*/ 2922 h 3268"/>
              <a:gd name="T8" fmla="*/ 17815 w 18413"/>
              <a:gd name="T9" fmla="*/ 2922 h 3268"/>
              <a:gd name="T10" fmla="*/ 12575 w 18413"/>
              <a:gd name="T11" fmla="*/ 2967 h 3268"/>
              <a:gd name="T12" fmla="*/ 10537 w 18413"/>
              <a:gd name="T13" fmla="*/ 3259 h 3268"/>
              <a:gd name="T14" fmla="*/ 5276 w 18413"/>
              <a:gd name="T15" fmla="*/ 3267 h 3268"/>
              <a:gd name="T16" fmla="*/ 1783 w 18413"/>
              <a:gd name="T17" fmla="*/ 3267 h 3268"/>
              <a:gd name="T18" fmla="*/ 18062 w 18413"/>
              <a:gd name="T19" fmla="*/ 2677 h 3268"/>
              <a:gd name="T20" fmla="*/ 16315 w 18413"/>
              <a:gd name="T21" fmla="*/ 2633 h 3268"/>
              <a:gd name="T22" fmla="*/ 14860 w 18413"/>
              <a:gd name="T23" fmla="*/ 2341 h 3268"/>
              <a:gd name="T24" fmla="*/ 13159 w 18413"/>
              <a:gd name="T25" fmla="*/ 2341 h 3268"/>
              <a:gd name="T26" fmla="*/ 11411 w 18413"/>
              <a:gd name="T27" fmla="*/ 2385 h 3268"/>
              <a:gd name="T28" fmla="*/ 9372 w 18413"/>
              <a:gd name="T29" fmla="*/ 2677 h 3268"/>
              <a:gd name="T30" fmla="*/ 7605 w 18413"/>
              <a:gd name="T31" fmla="*/ 2686 h 3268"/>
              <a:gd name="T32" fmla="*/ 5276 w 18413"/>
              <a:gd name="T33" fmla="*/ 2686 h 3268"/>
              <a:gd name="T34" fmla="*/ 3505 w 18413"/>
              <a:gd name="T35" fmla="*/ 2677 h 3268"/>
              <a:gd name="T36" fmla="*/ 1760 w 18413"/>
              <a:gd name="T37" fmla="*/ 2633 h 3268"/>
              <a:gd name="T38" fmla="*/ 18354 w 18413"/>
              <a:gd name="T39" fmla="*/ 1759 h 3268"/>
              <a:gd name="T40" fmla="*/ 16651 w 18413"/>
              <a:gd name="T41" fmla="*/ 1759 h 3268"/>
              <a:gd name="T42" fmla="*/ 11411 w 18413"/>
              <a:gd name="T43" fmla="*/ 1804 h 3268"/>
              <a:gd name="T44" fmla="*/ 5879 w 18413"/>
              <a:gd name="T45" fmla="*/ 2096 h 3268"/>
              <a:gd name="T46" fmla="*/ 4110 w 18413"/>
              <a:gd name="T47" fmla="*/ 2104 h 3268"/>
              <a:gd name="T48" fmla="*/ 618 w 18413"/>
              <a:gd name="T49" fmla="*/ 2104 h 3268"/>
              <a:gd name="T50" fmla="*/ 14568 w 18413"/>
              <a:gd name="T51" fmla="*/ 2096 h 3268"/>
              <a:gd name="T52" fmla="*/ 12822 w 18413"/>
              <a:gd name="T53" fmla="*/ 2051 h 3268"/>
              <a:gd name="T54" fmla="*/ 8456 w 18413"/>
              <a:gd name="T55" fmla="*/ 1759 h 3268"/>
              <a:gd name="T56" fmla="*/ 6753 w 18413"/>
              <a:gd name="T57" fmla="*/ 1759 h 3268"/>
              <a:gd name="T58" fmla="*/ 16070 w 18413"/>
              <a:gd name="T59" fmla="*/ 1220 h 3268"/>
              <a:gd name="T60" fmla="*/ 14030 w 18413"/>
              <a:gd name="T61" fmla="*/ 1512 h 3268"/>
              <a:gd name="T62" fmla="*/ 9351 w 18413"/>
              <a:gd name="T63" fmla="*/ 1520 h 3268"/>
              <a:gd name="T64" fmla="*/ 7023 w 18413"/>
              <a:gd name="T65" fmla="*/ 1520 h 3268"/>
              <a:gd name="T66" fmla="*/ 2342 w 18413"/>
              <a:gd name="T67" fmla="*/ 1512 h 3268"/>
              <a:gd name="T68" fmla="*/ 16897 w 18413"/>
              <a:gd name="T69" fmla="*/ 1468 h 3268"/>
              <a:gd name="T70" fmla="*/ 11948 w 18413"/>
              <a:gd name="T71" fmla="*/ 1176 h 3268"/>
              <a:gd name="T72" fmla="*/ 10248 w 18413"/>
              <a:gd name="T73" fmla="*/ 1176 h 3268"/>
              <a:gd name="T74" fmla="*/ 5007 w 18413"/>
              <a:gd name="T75" fmla="*/ 1220 h 3268"/>
              <a:gd name="T76" fmla="*/ 1804 w 18413"/>
              <a:gd name="T77" fmla="*/ 1512 h 3268"/>
              <a:gd name="T78" fmla="*/ 18086 w 18413"/>
              <a:gd name="T79" fmla="*/ 939 h 3268"/>
              <a:gd name="T80" fmla="*/ 12262 w 18413"/>
              <a:gd name="T81" fmla="*/ 939 h 3268"/>
              <a:gd name="T82" fmla="*/ 10493 w 18413"/>
              <a:gd name="T83" fmla="*/ 931 h 3268"/>
              <a:gd name="T84" fmla="*/ 5253 w 18413"/>
              <a:gd name="T85" fmla="*/ 886 h 3268"/>
              <a:gd name="T86" fmla="*/ 3797 w 18413"/>
              <a:gd name="T87" fmla="*/ 594 h 3268"/>
              <a:gd name="T88" fmla="*/ 931 w 18413"/>
              <a:gd name="T89" fmla="*/ 594 h 3268"/>
              <a:gd name="T90" fmla="*/ 14904 w 18413"/>
              <a:gd name="T91" fmla="*/ 639 h 3268"/>
              <a:gd name="T92" fmla="*/ 12867 w 18413"/>
              <a:gd name="T93" fmla="*/ 931 h 3268"/>
              <a:gd name="T94" fmla="*/ 8187 w 18413"/>
              <a:gd name="T95" fmla="*/ 939 h 3268"/>
              <a:gd name="T96" fmla="*/ 2947 w 18413"/>
              <a:gd name="T97" fmla="*/ 939 h 3268"/>
              <a:gd name="T98" fmla="*/ 17479 w 18413"/>
              <a:gd name="T99" fmla="*/ 349 h 3268"/>
              <a:gd name="T100" fmla="*/ 15733 w 18413"/>
              <a:gd name="T101" fmla="*/ 305 h 3268"/>
              <a:gd name="T102" fmla="*/ 14278 w 18413"/>
              <a:gd name="T103" fmla="*/ 13 h 3268"/>
              <a:gd name="T104" fmla="*/ 12575 w 18413"/>
              <a:gd name="T105" fmla="*/ 13 h 3268"/>
              <a:gd name="T106" fmla="*/ 10829 w 18413"/>
              <a:gd name="T107" fmla="*/ 57 h 3268"/>
              <a:gd name="T108" fmla="*/ 8790 w 18413"/>
              <a:gd name="T109" fmla="*/ 349 h 3268"/>
              <a:gd name="T110" fmla="*/ 7023 w 18413"/>
              <a:gd name="T111" fmla="*/ 357 h 3268"/>
              <a:gd name="T112" fmla="*/ 4694 w 18413"/>
              <a:gd name="T113" fmla="*/ 357 h 3268"/>
              <a:gd name="T114" fmla="*/ 2923 w 18413"/>
              <a:gd name="T115" fmla="*/ 349 h 3268"/>
              <a:gd name="T116" fmla="*/ 1176 w 18413"/>
              <a:gd name="T117" fmla="*/ 305 h 3268"/>
              <a:gd name="T118" fmla="*/ 304 w 18413"/>
              <a:gd name="T119" fmla="*/ 2341 h 3268"/>
              <a:gd name="T120" fmla="*/ 349 w 18413"/>
              <a:gd name="T121" fmla="*/ 594 h 3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8413" h="3268">
                <a:moveTo>
                  <a:pt x="15757" y="3267"/>
                </a:moveTo>
                <a:cubicBezTo>
                  <a:pt x="15748" y="3267"/>
                  <a:pt x="15740" y="3265"/>
                  <a:pt x="15733" y="3259"/>
                </a:cubicBezTo>
                <a:cubicBezTo>
                  <a:pt x="15721" y="3246"/>
                  <a:pt x="15721" y="3225"/>
                  <a:pt x="15733" y="3214"/>
                </a:cubicBezTo>
                <a:lnTo>
                  <a:pt x="16025" y="2922"/>
                </a:lnTo>
                <a:cubicBezTo>
                  <a:pt x="16038" y="2910"/>
                  <a:pt x="16059" y="2910"/>
                  <a:pt x="16070" y="2922"/>
                </a:cubicBezTo>
                <a:cubicBezTo>
                  <a:pt x="16082" y="2935"/>
                  <a:pt x="16082" y="2956"/>
                  <a:pt x="16070" y="2967"/>
                </a:cubicBezTo>
                <a:lnTo>
                  <a:pt x="15778" y="3259"/>
                </a:lnTo>
                <a:cubicBezTo>
                  <a:pt x="15773" y="3263"/>
                  <a:pt x="15765" y="3267"/>
                  <a:pt x="15757" y="3267"/>
                </a:cubicBezTo>
                <a:close/>
                <a:moveTo>
                  <a:pt x="15175" y="3267"/>
                </a:moveTo>
                <a:cubicBezTo>
                  <a:pt x="15166" y="3267"/>
                  <a:pt x="15158" y="3265"/>
                  <a:pt x="15151" y="3259"/>
                </a:cubicBezTo>
                <a:cubicBezTo>
                  <a:pt x="15139" y="3246"/>
                  <a:pt x="15139" y="3225"/>
                  <a:pt x="15151" y="3214"/>
                </a:cubicBezTo>
                <a:lnTo>
                  <a:pt x="15443" y="2922"/>
                </a:lnTo>
                <a:cubicBezTo>
                  <a:pt x="15456" y="2910"/>
                  <a:pt x="15477" y="2910"/>
                  <a:pt x="15488" y="2922"/>
                </a:cubicBezTo>
                <a:cubicBezTo>
                  <a:pt x="15501" y="2935"/>
                  <a:pt x="15501" y="2956"/>
                  <a:pt x="15488" y="2967"/>
                </a:cubicBezTo>
                <a:lnTo>
                  <a:pt x="15196" y="3259"/>
                </a:lnTo>
                <a:cubicBezTo>
                  <a:pt x="15190" y="3263"/>
                  <a:pt x="15181" y="3267"/>
                  <a:pt x="15175" y="3267"/>
                </a:cubicBezTo>
                <a:close/>
                <a:moveTo>
                  <a:pt x="14591" y="3267"/>
                </a:moveTo>
                <a:cubicBezTo>
                  <a:pt x="14582" y="3267"/>
                  <a:pt x="14574" y="3265"/>
                  <a:pt x="14568" y="3259"/>
                </a:cubicBezTo>
                <a:cubicBezTo>
                  <a:pt x="14555" y="3246"/>
                  <a:pt x="14555" y="3225"/>
                  <a:pt x="14568" y="3214"/>
                </a:cubicBezTo>
                <a:lnTo>
                  <a:pt x="14860" y="2922"/>
                </a:lnTo>
                <a:cubicBezTo>
                  <a:pt x="14872" y="2910"/>
                  <a:pt x="14893" y="2910"/>
                  <a:pt x="14904" y="2922"/>
                </a:cubicBezTo>
                <a:cubicBezTo>
                  <a:pt x="14917" y="2935"/>
                  <a:pt x="14917" y="2956"/>
                  <a:pt x="14904" y="2967"/>
                </a:cubicBezTo>
                <a:lnTo>
                  <a:pt x="14612" y="3259"/>
                </a:lnTo>
                <a:cubicBezTo>
                  <a:pt x="14608" y="3263"/>
                  <a:pt x="14599" y="3267"/>
                  <a:pt x="14591" y="3267"/>
                </a:cubicBezTo>
                <a:close/>
                <a:moveTo>
                  <a:pt x="14009" y="3267"/>
                </a:moveTo>
                <a:cubicBezTo>
                  <a:pt x="14001" y="3267"/>
                  <a:pt x="13992" y="3265"/>
                  <a:pt x="13986" y="3259"/>
                </a:cubicBezTo>
                <a:cubicBezTo>
                  <a:pt x="13973" y="3246"/>
                  <a:pt x="13973" y="3225"/>
                  <a:pt x="13986" y="3214"/>
                </a:cubicBezTo>
                <a:lnTo>
                  <a:pt x="14278" y="2922"/>
                </a:lnTo>
                <a:cubicBezTo>
                  <a:pt x="14290" y="2910"/>
                  <a:pt x="14312" y="2910"/>
                  <a:pt x="14322" y="2922"/>
                </a:cubicBezTo>
                <a:cubicBezTo>
                  <a:pt x="14335" y="2935"/>
                  <a:pt x="14335" y="2956"/>
                  <a:pt x="14322" y="2967"/>
                </a:cubicBezTo>
                <a:lnTo>
                  <a:pt x="14030" y="3259"/>
                </a:lnTo>
                <a:cubicBezTo>
                  <a:pt x="14026" y="3263"/>
                  <a:pt x="14018" y="3267"/>
                  <a:pt x="14009" y="3267"/>
                </a:cubicBezTo>
                <a:close/>
                <a:moveTo>
                  <a:pt x="13427" y="3267"/>
                </a:moveTo>
                <a:cubicBezTo>
                  <a:pt x="13419" y="3267"/>
                  <a:pt x="13410" y="3265"/>
                  <a:pt x="13404" y="3259"/>
                </a:cubicBezTo>
                <a:cubicBezTo>
                  <a:pt x="13391" y="3246"/>
                  <a:pt x="13391" y="3225"/>
                  <a:pt x="13404" y="3214"/>
                </a:cubicBezTo>
                <a:lnTo>
                  <a:pt x="13696" y="2922"/>
                </a:lnTo>
                <a:cubicBezTo>
                  <a:pt x="13709" y="2910"/>
                  <a:pt x="13730" y="2910"/>
                  <a:pt x="13740" y="2922"/>
                </a:cubicBezTo>
                <a:cubicBezTo>
                  <a:pt x="13753" y="2935"/>
                  <a:pt x="13753" y="2956"/>
                  <a:pt x="13740" y="2967"/>
                </a:cubicBezTo>
                <a:lnTo>
                  <a:pt x="13448" y="3259"/>
                </a:lnTo>
                <a:cubicBezTo>
                  <a:pt x="13444" y="3263"/>
                  <a:pt x="13436" y="3267"/>
                  <a:pt x="13427" y="3267"/>
                </a:cubicBezTo>
                <a:close/>
                <a:moveTo>
                  <a:pt x="12845" y="3267"/>
                </a:moveTo>
                <a:cubicBezTo>
                  <a:pt x="12837" y="3267"/>
                  <a:pt x="12829" y="3265"/>
                  <a:pt x="12822" y="3259"/>
                </a:cubicBezTo>
                <a:cubicBezTo>
                  <a:pt x="12810" y="3246"/>
                  <a:pt x="12810" y="3225"/>
                  <a:pt x="12822" y="3214"/>
                </a:cubicBezTo>
                <a:lnTo>
                  <a:pt x="13114" y="2922"/>
                </a:lnTo>
                <a:cubicBezTo>
                  <a:pt x="13127" y="2910"/>
                  <a:pt x="13148" y="2910"/>
                  <a:pt x="13159" y="2922"/>
                </a:cubicBezTo>
                <a:cubicBezTo>
                  <a:pt x="13171" y="2935"/>
                  <a:pt x="13171" y="2956"/>
                  <a:pt x="13159" y="2967"/>
                </a:cubicBezTo>
                <a:lnTo>
                  <a:pt x="12867" y="3259"/>
                </a:lnTo>
                <a:cubicBezTo>
                  <a:pt x="12860" y="3263"/>
                  <a:pt x="12854" y="3267"/>
                  <a:pt x="12845" y="3267"/>
                </a:cubicBezTo>
                <a:close/>
                <a:moveTo>
                  <a:pt x="9351" y="3267"/>
                </a:moveTo>
                <a:cubicBezTo>
                  <a:pt x="9342" y="3267"/>
                  <a:pt x="9334" y="3265"/>
                  <a:pt x="9327" y="3259"/>
                </a:cubicBezTo>
                <a:cubicBezTo>
                  <a:pt x="9315" y="3246"/>
                  <a:pt x="9315" y="3225"/>
                  <a:pt x="9327" y="3214"/>
                </a:cubicBezTo>
                <a:lnTo>
                  <a:pt x="9619" y="2922"/>
                </a:lnTo>
                <a:cubicBezTo>
                  <a:pt x="9632" y="2910"/>
                  <a:pt x="9653" y="2910"/>
                  <a:pt x="9664" y="2922"/>
                </a:cubicBezTo>
                <a:cubicBezTo>
                  <a:pt x="9676" y="2935"/>
                  <a:pt x="9676" y="2956"/>
                  <a:pt x="9664" y="2967"/>
                </a:cubicBezTo>
                <a:lnTo>
                  <a:pt x="9372" y="3259"/>
                </a:lnTo>
                <a:cubicBezTo>
                  <a:pt x="9368" y="3263"/>
                  <a:pt x="9359" y="3267"/>
                  <a:pt x="9351" y="3267"/>
                </a:cubicBezTo>
                <a:close/>
                <a:moveTo>
                  <a:pt x="8769" y="3267"/>
                </a:moveTo>
                <a:cubicBezTo>
                  <a:pt x="8760" y="3267"/>
                  <a:pt x="8752" y="3265"/>
                  <a:pt x="8746" y="3259"/>
                </a:cubicBezTo>
                <a:cubicBezTo>
                  <a:pt x="8733" y="3246"/>
                  <a:pt x="8733" y="3225"/>
                  <a:pt x="8746" y="3214"/>
                </a:cubicBezTo>
                <a:lnTo>
                  <a:pt x="9037" y="2922"/>
                </a:lnTo>
                <a:cubicBezTo>
                  <a:pt x="9050" y="2910"/>
                  <a:pt x="9071" y="2910"/>
                  <a:pt x="9082" y="2922"/>
                </a:cubicBezTo>
                <a:cubicBezTo>
                  <a:pt x="9095" y="2935"/>
                  <a:pt x="9095" y="2956"/>
                  <a:pt x="9082" y="2967"/>
                </a:cubicBezTo>
                <a:lnTo>
                  <a:pt x="8790" y="3259"/>
                </a:lnTo>
                <a:cubicBezTo>
                  <a:pt x="8786" y="3263"/>
                  <a:pt x="8777" y="3267"/>
                  <a:pt x="8769" y="3267"/>
                </a:cubicBezTo>
                <a:close/>
                <a:moveTo>
                  <a:pt x="8187" y="3267"/>
                </a:moveTo>
                <a:cubicBezTo>
                  <a:pt x="8179" y="3267"/>
                  <a:pt x="8170" y="3265"/>
                  <a:pt x="8164" y="3259"/>
                </a:cubicBezTo>
                <a:cubicBezTo>
                  <a:pt x="8151" y="3246"/>
                  <a:pt x="8151" y="3225"/>
                  <a:pt x="8164" y="3214"/>
                </a:cubicBezTo>
                <a:lnTo>
                  <a:pt x="8456" y="2922"/>
                </a:lnTo>
                <a:cubicBezTo>
                  <a:pt x="8468" y="2910"/>
                  <a:pt x="8490" y="2910"/>
                  <a:pt x="8500" y="2922"/>
                </a:cubicBezTo>
                <a:cubicBezTo>
                  <a:pt x="8513" y="2935"/>
                  <a:pt x="8513" y="2956"/>
                  <a:pt x="8500" y="2967"/>
                </a:cubicBezTo>
                <a:lnTo>
                  <a:pt x="8208" y="3259"/>
                </a:lnTo>
                <a:cubicBezTo>
                  <a:pt x="8204" y="3263"/>
                  <a:pt x="8195" y="3267"/>
                  <a:pt x="8187" y="3267"/>
                </a:cubicBezTo>
                <a:close/>
                <a:moveTo>
                  <a:pt x="7605" y="3267"/>
                </a:moveTo>
                <a:cubicBezTo>
                  <a:pt x="7597" y="3267"/>
                  <a:pt x="7588" y="3265"/>
                  <a:pt x="7582" y="3259"/>
                </a:cubicBezTo>
                <a:cubicBezTo>
                  <a:pt x="7569" y="3246"/>
                  <a:pt x="7569" y="3225"/>
                  <a:pt x="7582" y="3214"/>
                </a:cubicBezTo>
                <a:lnTo>
                  <a:pt x="7874" y="2922"/>
                </a:lnTo>
                <a:cubicBezTo>
                  <a:pt x="7887" y="2910"/>
                  <a:pt x="7908" y="2910"/>
                  <a:pt x="7918" y="2922"/>
                </a:cubicBezTo>
                <a:cubicBezTo>
                  <a:pt x="7931" y="2935"/>
                  <a:pt x="7931" y="2956"/>
                  <a:pt x="7918" y="2967"/>
                </a:cubicBezTo>
                <a:lnTo>
                  <a:pt x="7626" y="3259"/>
                </a:lnTo>
                <a:cubicBezTo>
                  <a:pt x="7620" y="3263"/>
                  <a:pt x="7614" y="3267"/>
                  <a:pt x="7605" y="3267"/>
                </a:cubicBezTo>
                <a:close/>
                <a:moveTo>
                  <a:pt x="7023" y="3267"/>
                </a:moveTo>
                <a:cubicBezTo>
                  <a:pt x="7015" y="3267"/>
                  <a:pt x="7007" y="3265"/>
                  <a:pt x="7000" y="3259"/>
                </a:cubicBezTo>
                <a:cubicBezTo>
                  <a:pt x="6987" y="3246"/>
                  <a:pt x="6987" y="3225"/>
                  <a:pt x="7000" y="3214"/>
                </a:cubicBezTo>
                <a:lnTo>
                  <a:pt x="7292" y="2922"/>
                </a:lnTo>
                <a:cubicBezTo>
                  <a:pt x="7305" y="2910"/>
                  <a:pt x="7326" y="2910"/>
                  <a:pt x="7337" y="2922"/>
                </a:cubicBezTo>
                <a:cubicBezTo>
                  <a:pt x="7349" y="2935"/>
                  <a:pt x="7349" y="2956"/>
                  <a:pt x="7337" y="2967"/>
                </a:cubicBezTo>
                <a:lnTo>
                  <a:pt x="7045" y="3259"/>
                </a:lnTo>
                <a:cubicBezTo>
                  <a:pt x="7038" y="3263"/>
                  <a:pt x="7030" y="3267"/>
                  <a:pt x="7023" y="3267"/>
                </a:cubicBezTo>
                <a:close/>
                <a:moveTo>
                  <a:pt x="6440" y="3267"/>
                </a:moveTo>
                <a:cubicBezTo>
                  <a:pt x="6431" y="3267"/>
                  <a:pt x="6423" y="3265"/>
                  <a:pt x="6416" y="3259"/>
                </a:cubicBezTo>
                <a:cubicBezTo>
                  <a:pt x="6404" y="3246"/>
                  <a:pt x="6404" y="3225"/>
                  <a:pt x="6416" y="3214"/>
                </a:cubicBezTo>
                <a:lnTo>
                  <a:pt x="6708" y="2922"/>
                </a:lnTo>
                <a:cubicBezTo>
                  <a:pt x="6721" y="2910"/>
                  <a:pt x="6742" y="2910"/>
                  <a:pt x="6753" y="2922"/>
                </a:cubicBezTo>
                <a:cubicBezTo>
                  <a:pt x="6765" y="2935"/>
                  <a:pt x="6765" y="2956"/>
                  <a:pt x="6753" y="2967"/>
                </a:cubicBezTo>
                <a:lnTo>
                  <a:pt x="6461" y="3259"/>
                </a:lnTo>
                <a:cubicBezTo>
                  <a:pt x="6456" y="3263"/>
                  <a:pt x="6448" y="3267"/>
                  <a:pt x="6440" y="3267"/>
                </a:cubicBezTo>
                <a:close/>
                <a:moveTo>
                  <a:pt x="2947" y="3267"/>
                </a:moveTo>
                <a:cubicBezTo>
                  <a:pt x="2938" y="3267"/>
                  <a:pt x="2930" y="3265"/>
                  <a:pt x="2923" y="3259"/>
                </a:cubicBezTo>
                <a:cubicBezTo>
                  <a:pt x="2911" y="3246"/>
                  <a:pt x="2911" y="3225"/>
                  <a:pt x="2923" y="3214"/>
                </a:cubicBezTo>
                <a:lnTo>
                  <a:pt x="3215" y="2922"/>
                </a:lnTo>
                <a:cubicBezTo>
                  <a:pt x="3228" y="2910"/>
                  <a:pt x="3249" y="2910"/>
                  <a:pt x="3260" y="2922"/>
                </a:cubicBezTo>
                <a:cubicBezTo>
                  <a:pt x="3273" y="2935"/>
                  <a:pt x="3273" y="2956"/>
                  <a:pt x="3260" y="2967"/>
                </a:cubicBezTo>
                <a:lnTo>
                  <a:pt x="2968" y="3259"/>
                </a:lnTo>
                <a:cubicBezTo>
                  <a:pt x="2964" y="3263"/>
                  <a:pt x="2955" y="3267"/>
                  <a:pt x="2947" y="3267"/>
                </a:cubicBezTo>
                <a:close/>
                <a:moveTo>
                  <a:pt x="2365" y="3267"/>
                </a:moveTo>
                <a:cubicBezTo>
                  <a:pt x="2357" y="3267"/>
                  <a:pt x="2348" y="3265"/>
                  <a:pt x="2342" y="3259"/>
                </a:cubicBezTo>
                <a:cubicBezTo>
                  <a:pt x="2329" y="3246"/>
                  <a:pt x="2329" y="3225"/>
                  <a:pt x="2342" y="3214"/>
                </a:cubicBezTo>
                <a:lnTo>
                  <a:pt x="2634" y="2922"/>
                </a:lnTo>
                <a:cubicBezTo>
                  <a:pt x="2646" y="2910"/>
                  <a:pt x="2668" y="2910"/>
                  <a:pt x="2678" y="2922"/>
                </a:cubicBezTo>
                <a:cubicBezTo>
                  <a:pt x="2691" y="2935"/>
                  <a:pt x="2691" y="2956"/>
                  <a:pt x="2678" y="2967"/>
                </a:cubicBezTo>
                <a:lnTo>
                  <a:pt x="2386" y="3259"/>
                </a:lnTo>
                <a:cubicBezTo>
                  <a:pt x="2382" y="3263"/>
                  <a:pt x="2373" y="3267"/>
                  <a:pt x="2365" y="3267"/>
                </a:cubicBezTo>
                <a:close/>
                <a:moveTo>
                  <a:pt x="18086" y="3267"/>
                </a:moveTo>
                <a:cubicBezTo>
                  <a:pt x="18077" y="3267"/>
                  <a:pt x="18069" y="3265"/>
                  <a:pt x="18062" y="3259"/>
                </a:cubicBezTo>
                <a:cubicBezTo>
                  <a:pt x="18050" y="3246"/>
                  <a:pt x="18050" y="3225"/>
                  <a:pt x="18062" y="3214"/>
                </a:cubicBezTo>
                <a:lnTo>
                  <a:pt x="18354" y="2922"/>
                </a:lnTo>
                <a:cubicBezTo>
                  <a:pt x="18367" y="2910"/>
                  <a:pt x="18388" y="2910"/>
                  <a:pt x="18399" y="2922"/>
                </a:cubicBezTo>
                <a:cubicBezTo>
                  <a:pt x="18412" y="2935"/>
                  <a:pt x="18412" y="2956"/>
                  <a:pt x="18399" y="2967"/>
                </a:cubicBezTo>
                <a:lnTo>
                  <a:pt x="18107" y="3259"/>
                </a:lnTo>
                <a:cubicBezTo>
                  <a:pt x="18101" y="3263"/>
                  <a:pt x="18094" y="3267"/>
                  <a:pt x="18086" y="3267"/>
                </a:cubicBezTo>
                <a:close/>
                <a:moveTo>
                  <a:pt x="17502" y="3267"/>
                </a:moveTo>
                <a:cubicBezTo>
                  <a:pt x="17493" y="3267"/>
                  <a:pt x="17485" y="3265"/>
                  <a:pt x="17479" y="3259"/>
                </a:cubicBezTo>
                <a:cubicBezTo>
                  <a:pt x="17466" y="3246"/>
                  <a:pt x="17466" y="3225"/>
                  <a:pt x="17479" y="3214"/>
                </a:cubicBezTo>
                <a:lnTo>
                  <a:pt x="17771" y="2922"/>
                </a:lnTo>
                <a:cubicBezTo>
                  <a:pt x="17783" y="2910"/>
                  <a:pt x="17804" y="2910"/>
                  <a:pt x="17815" y="2922"/>
                </a:cubicBezTo>
                <a:cubicBezTo>
                  <a:pt x="17828" y="2935"/>
                  <a:pt x="17828" y="2956"/>
                  <a:pt x="17815" y="2967"/>
                </a:cubicBezTo>
                <a:lnTo>
                  <a:pt x="17523" y="3259"/>
                </a:lnTo>
                <a:cubicBezTo>
                  <a:pt x="17519" y="3263"/>
                  <a:pt x="17510" y="3267"/>
                  <a:pt x="17502" y="3267"/>
                </a:cubicBezTo>
                <a:close/>
                <a:moveTo>
                  <a:pt x="16920" y="3267"/>
                </a:moveTo>
                <a:cubicBezTo>
                  <a:pt x="16912" y="3267"/>
                  <a:pt x="16903" y="3265"/>
                  <a:pt x="16897" y="3259"/>
                </a:cubicBezTo>
                <a:cubicBezTo>
                  <a:pt x="16884" y="3246"/>
                  <a:pt x="16884" y="3225"/>
                  <a:pt x="16897" y="3214"/>
                </a:cubicBezTo>
                <a:lnTo>
                  <a:pt x="17189" y="2922"/>
                </a:lnTo>
                <a:cubicBezTo>
                  <a:pt x="17201" y="2910"/>
                  <a:pt x="17223" y="2910"/>
                  <a:pt x="17233" y="2922"/>
                </a:cubicBezTo>
                <a:cubicBezTo>
                  <a:pt x="17246" y="2935"/>
                  <a:pt x="17246" y="2956"/>
                  <a:pt x="17233" y="2967"/>
                </a:cubicBezTo>
                <a:lnTo>
                  <a:pt x="16941" y="3259"/>
                </a:lnTo>
                <a:cubicBezTo>
                  <a:pt x="16937" y="3263"/>
                  <a:pt x="16929" y="3267"/>
                  <a:pt x="16920" y="3267"/>
                </a:cubicBezTo>
                <a:close/>
                <a:moveTo>
                  <a:pt x="16338" y="3267"/>
                </a:moveTo>
                <a:cubicBezTo>
                  <a:pt x="16330" y="3267"/>
                  <a:pt x="16321" y="3265"/>
                  <a:pt x="16315" y="3259"/>
                </a:cubicBezTo>
                <a:cubicBezTo>
                  <a:pt x="16302" y="3246"/>
                  <a:pt x="16302" y="3225"/>
                  <a:pt x="16315" y="3214"/>
                </a:cubicBezTo>
                <a:lnTo>
                  <a:pt x="16607" y="2922"/>
                </a:lnTo>
                <a:cubicBezTo>
                  <a:pt x="16620" y="2910"/>
                  <a:pt x="16641" y="2910"/>
                  <a:pt x="16651" y="2922"/>
                </a:cubicBezTo>
                <a:cubicBezTo>
                  <a:pt x="16664" y="2935"/>
                  <a:pt x="16664" y="2956"/>
                  <a:pt x="16651" y="2967"/>
                </a:cubicBezTo>
                <a:lnTo>
                  <a:pt x="16359" y="3259"/>
                </a:lnTo>
                <a:cubicBezTo>
                  <a:pt x="16355" y="3263"/>
                  <a:pt x="16347" y="3267"/>
                  <a:pt x="16338" y="3267"/>
                </a:cubicBezTo>
                <a:close/>
                <a:moveTo>
                  <a:pt x="12262" y="3267"/>
                </a:moveTo>
                <a:cubicBezTo>
                  <a:pt x="12253" y="3267"/>
                  <a:pt x="12245" y="3265"/>
                  <a:pt x="12238" y="3259"/>
                </a:cubicBezTo>
                <a:cubicBezTo>
                  <a:pt x="12226" y="3246"/>
                  <a:pt x="12226" y="3225"/>
                  <a:pt x="12238" y="3214"/>
                </a:cubicBezTo>
                <a:lnTo>
                  <a:pt x="12530" y="2922"/>
                </a:lnTo>
                <a:cubicBezTo>
                  <a:pt x="12543" y="2910"/>
                  <a:pt x="12564" y="2910"/>
                  <a:pt x="12575" y="2922"/>
                </a:cubicBezTo>
                <a:cubicBezTo>
                  <a:pt x="12587" y="2935"/>
                  <a:pt x="12587" y="2956"/>
                  <a:pt x="12575" y="2967"/>
                </a:cubicBezTo>
                <a:lnTo>
                  <a:pt x="12283" y="3259"/>
                </a:lnTo>
                <a:cubicBezTo>
                  <a:pt x="12279" y="3263"/>
                  <a:pt x="12270" y="3267"/>
                  <a:pt x="12262" y="3267"/>
                </a:cubicBezTo>
                <a:close/>
                <a:moveTo>
                  <a:pt x="11680" y="3267"/>
                </a:moveTo>
                <a:cubicBezTo>
                  <a:pt x="11671" y="3267"/>
                  <a:pt x="11663" y="3265"/>
                  <a:pt x="11657" y="3259"/>
                </a:cubicBezTo>
                <a:cubicBezTo>
                  <a:pt x="11644" y="3246"/>
                  <a:pt x="11644" y="3225"/>
                  <a:pt x="11657" y="3214"/>
                </a:cubicBezTo>
                <a:lnTo>
                  <a:pt x="11948" y="2922"/>
                </a:lnTo>
                <a:cubicBezTo>
                  <a:pt x="11961" y="2910"/>
                  <a:pt x="11982" y="2910"/>
                  <a:pt x="11993" y="2922"/>
                </a:cubicBezTo>
                <a:cubicBezTo>
                  <a:pt x="12006" y="2935"/>
                  <a:pt x="12006" y="2956"/>
                  <a:pt x="11993" y="2967"/>
                </a:cubicBezTo>
                <a:lnTo>
                  <a:pt x="11701" y="3259"/>
                </a:lnTo>
                <a:cubicBezTo>
                  <a:pt x="11697" y="3263"/>
                  <a:pt x="11688" y="3267"/>
                  <a:pt x="11680" y="3267"/>
                </a:cubicBezTo>
                <a:close/>
                <a:moveTo>
                  <a:pt x="11098" y="3267"/>
                </a:moveTo>
                <a:cubicBezTo>
                  <a:pt x="11090" y="3267"/>
                  <a:pt x="11081" y="3265"/>
                  <a:pt x="11075" y="3259"/>
                </a:cubicBezTo>
                <a:cubicBezTo>
                  <a:pt x="11062" y="3246"/>
                  <a:pt x="11062" y="3225"/>
                  <a:pt x="11075" y="3214"/>
                </a:cubicBezTo>
                <a:lnTo>
                  <a:pt x="11367" y="2922"/>
                </a:lnTo>
                <a:cubicBezTo>
                  <a:pt x="11379" y="2910"/>
                  <a:pt x="11401" y="2910"/>
                  <a:pt x="11411" y="2922"/>
                </a:cubicBezTo>
                <a:cubicBezTo>
                  <a:pt x="11424" y="2935"/>
                  <a:pt x="11424" y="2956"/>
                  <a:pt x="11411" y="2967"/>
                </a:cubicBezTo>
                <a:lnTo>
                  <a:pt x="11119" y="3259"/>
                </a:lnTo>
                <a:cubicBezTo>
                  <a:pt x="11115" y="3263"/>
                  <a:pt x="11106" y="3267"/>
                  <a:pt x="11098" y="3267"/>
                </a:cubicBezTo>
                <a:close/>
                <a:moveTo>
                  <a:pt x="10516" y="3267"/>
                </a:moveTo>
                <a:cubicBezTo>
                  <a:pt x="10508" y="3267"/>
                  <a:pt x="10499" y="3265"/>
                  <a:pt x="10493" y="3259"/>
                </a:cubicBezTo>
                <a:cubicBezTo>
                  <a:pt x="10480" y="3246"/>
                  <a:pt x="10480" y="3225"/>
                  <a:pt x="10493" y="3214"/>
                </a:cubicBezTo>
                <a:lnTo>
                  <a:pt x="10785" y="2922"/>
                </a:lnTo>
                <a:cubicBezTo>
                  <a:pt x="10798" y="2910"/>
                  <a:pt x="10819" y="2910"/>
                  <a:pt x="10829" y="2922"/>
                </a:cubicBezTo>
                <a:cubicBezTo>
                  <a:pt x="10842" y="2935"/>
                  <a:pt x="10842" y="2956"/>
                  <a:pt x="10829" y="2967"/>
                </a:cubicBezTo>
                <a:lnTo>
                  <a:pt x="10537" y="3259"/>
                </a:lnTo>
                <a:cubicBezTo>
                  <a:pt x="10533" y="3263"/>
                  <a:pt x="10525" y="3267"/>
                  <a:pt x="10516" y="3267"/>
                </a:cubicBezTo>
                <a:close/>
                <a:moveTo>
                  <a:pt x="9934" y="3267"/>
                </a:moveTo>
                <a:cubicBezTo>
                  <a:pt x="9926" y="3267"/>
                  <a:pt x="9918" y="3265"/>
                  <a:pt x="9911" y="3259"/>
                </a:cubicBezTo>
                <a:cubicBezTo>
                  <a:pt x="9899" y="3246"/>
                  <a:pt x="9899" y="3225"/>
                  <a:pt x="9911" y="3214"/>
                </a:cubicBezTo>
                <a:lnTo>
                  <a:pt x="10203" y="2922"/>
                </a:lnTo>
                <a:cubicBezTo>
                  <a:pt x="10216" y="2910"/>
                  <a:pt x="10237" y="2910"/>
                  <a:pt x="10248" y="2922"/>
                </a:cubicBezTo>
                <a:cubicBezTo>
                  <a:pt x="10260" y="2935"/>
                  <a:pt x="10260" y="2956"/>
                  <a:pt x="10248" y="2967"/>
                </a:cubicBezTo>
                <a:lnTo>
                  <a:pt x="9956" y="3259"/>
                </a:lnTo>
                <a:cubicBezTo>
                  <a:pt x="9949" y="3263"/>
                  <a:pt x="9941" y="3267"/>
                  <a:pt x="9934" y="3267"/>
                </a:cubicBezTo>
                <a:close/>
                <a:moveTo>
                  <a:pt x="5858" y="3267"/>
                </a:moveTo>
                <a:cubicBezTo>
                  <a:pt x="5849" y="3267"/>
                  <a:pt x="5841" y="3265"/>
                  <a:pt x="5835" y="3259"/>
                </a:cubicBezTo>
                <a:cubicBezTo>
                  <a:pt x="5822" y="3246"/>
                  <a:pt x="5822" y="3225"/>
                  <a:pt x="5835" y="3214"/>
                </a:cubicBezTo>
                <a:lnTo>
                  <a:pt x="6126" y="2922"/>
                </a:lnTo>
                <a:cubicBezTo>
                  <a:pt x="6139" y="2910"/>
                  <a:pt x="6160" y="2910"/>
                  <a:pt x="6171" y="2922"/>
                </a:cubicBezTo>
                <a:cubicBezTo>
                  <a:pt x="6184" y="2935"/>
                  <a:pt x="6184" y="2956"/>
                  <a:pt x="6171" y="2967"/>
                </a:cubicBezTo>
                <a:lnTo>
                  <a:pt x="5879" y="3259"/>
                </a:lnTo>
                <a:cubicBezTo>
                  <a:pt x="5875" y="3263"/>
                  <a:pt x="5866" y="3267"/>
                  <a:pt x="5858" y="3267"/>
                </a:cubicBezTo>
                <a:close/>
                <a:moveTo>
                  <a:pt x="5276" y="3267"/>
                </a:moveTo>
                <a:cubicBezTo>
                  <a:pt x="5268" y="3267"/>
                  <a:pt x="5259" y="3265"/>
                  <a:pt x="5253" y="3259"/>
                </a:cubicBezTo>
                <a:cubicBezTo>
                  <a:pt x="5240" y="3246"/>
                  <a:pt x="5240" y="3225"/>
                  <a:pt x="5253" y="3214"/>
                </a:cubicBezTo>
                <a:lnTo>
                  <a:pt x="5545" y="2922"/>
                </a:lnTo>
                <a:cubicBezTo>
                  <a:pt x="5557" y="2910"/>
                  <a:pt x="5579" y="2910"/>
                  <a:pt x="5589" y="2922"/>
                </a:cubicBezTo>
                <a:cubicBezTo>
                  <a:pt x="5602" y="2935"/>
                  <a:pt x="5602" y="2956"/>
                  <a:pt x="5589" y="2967"/>
                </a:cubicBezTo>
                <a:lnTo>
                  <a:pt x="5297" y="3259"/>
                </a:lnTo>
                <a:cubicBezTo>
                  <a:pt x="5293" y="3263"/>
                  <a:pt x="5284" y="3267"/>
                  <a:pt x="5276" y="3267"/>
                </a:cubicBezTo>
                <a:close/>
                <a:moveTo>
                  <a:pt x="4694" y="3267"/>
                </a:moveTo>
                <a:cubicBezTo>
                  <a:pt x="4686" y="3267"/>
                  <a:pt x="4677" y="3265"/>
                  <a:pt x="4671" y="3259"/>
                </a:cubicBezTo>
                <a:cubicBezTo>
                  <a:pt x="4658" y="3246"/>
                  <a:pt x="4658" y="3225"/>
                  <a:pt x="4671" y="3214"/>
                </a:cubicBezTo>
                <a:lnTo>
                  <a:pt x="4963" y="2922"/>
                </a:lnTo>
                <a:cubicBezTo>
                  <a:pt x="4976" y="2910"/>
                  <a:pt x="4997" y="2910"/>
                  <a:pt x="5007" y="2922"/>
                </a:cubicBezTo>
                <a:cubicBezTo>
                  <a:pt x="5020" y="2935"/>
                  <a:pt x="5020" y="2956"/>
                  <a:pt x="5007" y="2967"/>
                </a:cubicBezTo>
                <a:lnTo>
                  <a:pt x="4715" y="3259"/>
                </a:lnTo>
                <a:cubicBezTo>
                  <a:pt x="4709" y="3263"/>
                  <a:pt x="4703" y="3267"/>
                  <a:pt x="4694" y="3267"/>
                </a:cubicBezTo>
                <a:close/>
                <a:moveTo>
                  <a:pt x="4110" y="3267"/>
                </a:moveTo>
                <a:cubicBezTo>
                  <a:pt x="4102" y="3267"/>
                  <a:pt x="4093" y="3265"/>
                  <a:pt x="4087" y="3259"/>
                </a:cubicBezTo>
                <a:cubicBezTo>
                  <a:pt x="4074" y="3246"/>
                  <a:pt x="4074" y="3225"/>
                  <a:pt x="4087" y="3214"/>
                </a:cubicBezTo>
                <a:lnTo>
                  <a:pt x="4379" y="2922"/>
                </a:lnTo>
                <a:cubicBezTo>
                  <a:pt x="4392" y="2910"/>
                  <a:pt x="4413" y="2910"/>
                  <a:pt x="4423" y="2922"/>
                </a:cubicBezTo>
                <a:cubicBezTo>
                  <a:pt x="4436" y="2935"/>
                  <a:pt x="4436" y="2956"/>
                  <a:pt x="4423" y="2967"/>
                </a:cubicBezTo>
                <a:lnTo>
                  <a:pt x="4131" y="3259"/>
                </a:lnTo>
                <a:cubicBezTo>
                  <a:pt x="4127" y="3263"/>
                  <a:pt x="4119" y="3267"/>
                  <a:pt x="4110" y="3267"/>
                </a:cubicBezTo>
                <a:close/>
                <a:moveTo>
                  <a:pt x="3529" y="3267"/>
                </a:moveTo>
                <a:cubicBezTo>
                  <a:pt x="3520" y="3267"/>
                  <a:pt x="3512" y="3265"/>
                  <a:pt x="3505" y="3259"/>
                </a:cubicBezTo>
                <a:cubicBezTo>
                  <a:pt x="3493" y="3246"/>
                  <a:pt x="3493" y="3225"/>
                  <a:pt x="3505" y="3214"/>
                </a:cubicBezTo>
                <a:lnTo>
                  <a:pt x="3797" y="2922"/>
                </a:lnTo>
                <a:cubicBezTo>
                  <a:pt x="3810" y="2910"/>
                  <a:pt x="3831" y="2910"/>
                  <a:pt x="3842" y="2922"/>
                </a:cubicBezTo>
                <a:cubicBezTo>
                  <a:pt x="3854" y="2935"/>
                  <a:pt x="3854" y="2956"/>
                  <a:pt x="3842" y="2967"/>
                </a:cubicBezTo>
                <a:lnTo>
                  <a:pt x="3550" y="3259"/>
                </a:lnTo>
                <a:cubicBezTo>
                  <a:pt x="3545" y="3263"/>
                  <a:pt x="3537" y="3267"/>
                  <a:pt x="3529" y="3267"/>
                </a:cubicBezTo>
                <a:close/>
                <a:moveTo>
                  <a:pt x="1783" y="3267"/>
                </a:moveTo>
                <a:cubicBezTo>
                  <a:pt x="1775" y="3267"/>
                  <a:pt x="1766" y="3265"/>
                  <a:pt x="1760" y="3259"/>
                </a:cubicBezTo>
                <a:cubicBezTo>
                  <a:pt x="1747" y="3246"/>
                  <a:pt x="1747" y="3225"/>
                  <a:pt x="1760" y="3214"/>
                </a:cubicBezTo>
                <a:lnTo>
                  <a:pt x="2052" y="2922"/>
                </a:lnTo>
                <a:cubicBezTo>
                  <a:pt x="2065" y="2910"/>
                  <a:pt x="2086" y="2910"/>
                  <a:pt x="2096" y="2922"/>
                </a:cubicBezTo>
                <a:cubicBezTo>
                  <a:pt x="2109" y="2935"/>
                  <a:pt x="2109" y="2956"/>
                  <a:pt x="2096" y="2967"/>
                </a:cubicBezTo>
                <a:lnTo>
                  <a:pt x="1804" y="3259"/>
                </a:lnTo>
                <a:cubicBezTo>
                  <a:pt x="1798" y="3263"/>
                  <a:pt x="1790" y="3267"/>
                  <a:pt x="1783" y="3267"/>
                </a:cubicBezTo>
                <a:close/>
                <a:moveTo>
                  <a:pt x="1199" y="3267"/>
                </a:moveTo>
                <a:cubicBezTo>
                  <a:pt x="1191" y="3267"/>
                  <a:pt x="1182" y="3265"/>
                  <a:pt x="1176" y="3259"/>
                </a:cubicBezTo>
                <a:cubicBezTo>
                  <a:pt x="1163" y="3246"/>
                  <a:pt x="1163" y="3225"/>
                  <a:pt x="1176" y="3214"/>
                </a:cubicBezTo>
                <a:lnTo>
                  <a:pt x="1468" y="2922"/>
                </a:lnTo>
                <a:cubicBezTo>
                  <a:pt x="1481" y="2910"/>
                  <a:pt x="1502" y="2910"/>
                  <a:pt x="1512" y="2922"/>
                </a:cubicBezTo>
                <a:cubicBezTo>
                  <a:pt x="1525" y="2935"/>
                  <a:pt x="1525" y="2956"/>
                  <a:pt x="1512" y="2967"/>
                </a:cubicBezTo>
                <a:lnTo>
                  <a:pt x="1220" y="3259"/>
                </a:lnTo>
                <a:cubicBezTo>
                  <a:pt x="1216" y="3263"/>
                  <a:pt x="1208" y="3267"/>
                  <a:pt x="1199" y="3267"/>
                </a:cubicBezTo>
                <a:close/>
                <a:moveTo>
                  <a:pt x="618" y="3267"/>
                </a:moveTo>
                <a:cubicBezTo>
                  <a:pt x="609" y="3267"/>
                  <a:pt x="601" y="3265"/>
                  <a:pt x="594" y="3259"/>
                </a:cubicBezTo>
                <a:cubicBezTo>
                  <a:pt x="582" y="3246"/>
                  <a:pt x="582" y="3225"/>
                  <a:pt x="594" y="3214"/>
                </a:cubicBezTo>
                <a:lnTo>
                  <a:pt x="886" y="2922"/>
                </a:lnTo>
                <a:cubicBezTo>
                  <a:pt x="899" y="2910"/>
                  <a:pt x="920" y="2910"/>
                  <a:pt x="931" y="2922"/>
                </a:cubicBezTo>
                <a:cubicBezTo>
                  <a:pt x="943" y="2935"/>
                  <a:pt x="943" y="2956"/>
                  <a:pt x="931" y="2967"/>
                </a:cubicBezTo>
                <a:lnTo>
                  <a:pt x="639" y="3259"/>
                </a:lnTo>
                <a:cubicBezTo>
                  <a:pt x="634" y="3263"/>
                  <a:pt x="626" y="3267"/>
                  <a:pt x="618" y="3267"/>
                </a:cubicBezTo>
                <a:close/>
                <a:moveTo>
                  <a:pt x="18086" y="2686"/>
                </a:moveTo>
                <a:cubicBezTo>
                  <a:pt x="18077" y="2686"/>
                  <a:pt x="18069" y="2684"/>
                  <a:pt x="18062" y="2677"/>
                </a:cubicBezTo>
                <a:cubicBezTo>
                  <a:pt x="18050" y="2664"/>
                  <a:pt x="18050" y="2643"/>
                  <a:pt x="18062" y="2633"/>
                </a:cubicBezTo>
                <a:lnTo>
                  <a:pt x="18354" y="2341"/>
                </a:lnTo>
                <a:cubicBezTo>
                  <a:pt x="18367" y="2328"/>
                  <a:pt x="18388" y="2328"/>
                  <a:pt x="18399" y="2341"/>
                </a:cubicBezTo>
                <a:cubicBezTo>
                  <a:pt x="18412" y="2354"/>
                  <a:pt x="18412" y="2375"/>
                  <a:pt x="18399" y="2385"/>
                </a:cubicBezTo>
                <a:lnTo>
                  <a:pt x="18107" y="2677"/>
                </a:lnTo>
                <a:cubicBezTo>
                  <a:pt x="18101" y="2681"/>
                  <a:pt x="18094" y="2686"/>
                  <a:pt x="18086" y="2686"/>
                </a:cubicBezTo>
                <a:close/>
                <a:moveTo>
                  <a:pt x="17502" y="2686"/>
                </a:moveTo>
                <a:cubicBezTo>
                  <a:pt x="17493" y="2686"/>
                  <a:pt x="17485" y="2684"/>
                  <a:pt x="17479" y="2677"/>
                </a:cubicBezTo>
                <a:cubicBezTo>
                  <a:pt x="17466" y="2664"/>
                  <a:pt x="17466" y="2643"/>
                  <a:pt x="17479" y="2633"/>
                </a:cubicBezTo>
                <a:lnTo>
                  <a:pt x="17771" y="2341"/>
                </a:lnTo>
                <a:cubicBezTo>
                  <a:pt x="17783" y="2328"/>
                  <a:pt x="17804" y="2328"/>
                  <a:pt x="17815" y="2341"/>
                </a:cubicBezTo>
                <a:cubicBezTo>
                  <a:pt x="17828" y="2354"/>
                  <a:pt x="17828" y="2375"/>
                  <a:pt x="17815" y="2385"/>
                </a:cubicBezTo>
                <a:lnTo>
                  <a:pt x="17523" y="2677"/>
                </a:lnTo>
                <a:cubicBezTo>
                  <a:pt x="17519" y="2681"/>
                  <a:pt x="17510" y="2686"/>
                  <a:pt x="17502" y="2686"/>
                </a:cubicBezTo>
                <a:close/>
                <a:moveTo>
                  <a:pt x="16920" y="2686"/>
                </a:moveTo>
                <a:cubicBezTo>
                  <a:pt x="16912" y="2686"/>
                  <a:pt x="16903" y="2684"/>
                  <a:pt x="16897" y="2677"/>
                </a:cubicBezTo>
                <a:cubicBezTo>
                  <a:pt x="16884" y="2664"/>
                  <a:pt x="16884" y="2643"/>
                  <a:pt x="16897" y="2633"/>
                </a:cubicBezTo>
                <a:lnTo>
                  <a:pt x="17189" y="2341"/>
                </a:lnTo>
                <a:cubicBezTo>
                  <a:pt x="17201" y="2328"/>
                  <a:pt x="17223" y="2328"/>
                  <a:pt x="17233" y="2341"/>
                </a:cubicBezTo>
                <a:cubicBezTo>
                  <a:pt x="17246" y="2354"/>
                  <a:pt x="17246" y="2375"/>
                  <a:pt x="17233" y="2385"/>
                </a:cubicBezTo>
                <a:lnTo>
                  <a:pt x="16941" y="2677"/>
                </a:lnTo>
                <a:cubicBezTo>
                  <a:pt x="16937" y="2681"/>
                  <a:pt x="16929" y="2686"/>
                  <a:pt x="16920" y="2686"/>
                </a:cubicBezTo>
                <a:close/>
                <a:moveTo>
                  <a:pt x="16338" y="2686"/>
                </a:moveTo>
                <a:cubicBezTo>
                  <a:pt x="16330" y="2686"/>
                  <a:pt x="16321" y="2684"/>
                  <a:pt x="16315" y="2677"/>
                </a:cubicBezTo>
                <a:cubicBezTo>
                  <a:pt x="16302" y="2664"/>
                  <a:pt x="16302" y="2643"/>
                  <a:pt x="16315" y="2633"/>
                </a:cubicBezTo>
                <a:lnTo>
                  <a:pt x="16607" y="2341"/>
                </a:lnTo>
                <a:cubicBezTo>
                  <a:pt x="16620" y="2328"/>
                  <a:pt x="16641" y="2328"/>
                  <a:pt x="16651" y="2341"/>
                </a:cubicBezTo>
                <a:cubicBezTo>
                  <a:pt x="16664" y="2354"/>
                  <a:pt x="16664" y="2375"/>
                  <a:pt x="16651" y="2385"/>
                </a:cubicBezTo>
                <a:lnTo>
                  <a:pt x="16359" y="2677"/>
                </a:lnTo>
                <a:cubicBezTo>
                  <a:pt x="16355" y="2681"/>
                  <a:pt x="16347" y="2686"/>
                  <a:pt x="16338" y="2686"/>
                </a:cubicBezTo>
                <a:close/>
                <a:moveTo>
                  <a:pt x="15757" y="2686"/>
                </a:moveTo>
                <a:cubicBezTo>
                  <a:pt x="15748" y="2686"/>
                  <a:pt x="15740" y="2684"/>
                  <a:pt x="15733" y="2677"/>
                </a:cubicBezTo>
                <a:cubicBezTo>
                  <a:pt x="15721" y="2664"/>
                  <a:pt x="15721" y="2643"/>
                  <a:pt x="15733" y="2633"/>
                </a:cubicBezTo>
                <a:lnTo>
                  <a:pt x="16025" y="2341"/>
                </a:lnTo>
                <a:cubicBezTo>
                  <a:pt x="16038" y="2328"/>
                  <a:pt x="16059" y="2328"/>
                  <a:pt x="16070" y="2341"/>
                </a:cubicBezTo>
                <a:cubicBezTo>
                  <a:pt x="16082" y="2354"/>
                  <a:pt x="16082" y="2375"/>
                  <a:pt x="16070" y="2385"/>
                </a:cubicBezTo>
                <a:lnTo>
                  <a:pt x="15778" y="2677"/>
                </a:lnTo>
                <a:cubicBezTo>
                  <a:pt x="15773" y="2681"/>
                  <a:pt x="15765" y="2686"/>
                  <a:pt x="15757" y="2686"/>
                </a:cubicBezTo>
                <a:close/>
                <a:moveTo>
                  <a:pt x="15175" y="2686"/>
                </a:moveTo>
                <a:cubicBezTo>
                  <a:pt x="15166" y="2686"/>
                  <a:pt x="15158" y="2684"/>
                  <a:pt x="15151" y="2677"/>
                </a:cubicBezTo>
                <a:cubicBezTo>
                  <a:pt x="15139" y="2664"/>
                  <a:pt x="15139" y="2643"/>
                  <a:pt x="15151" y="2633"/>
                </a:cubicBezTo>
                <a:lnTo>
                  <a:pt x="15443" y="2341"/>
                </a:lnTo>
                <a:cubicBezTo>
                  <a:pt x="15456" y="2328"/>
                  <a:pt x="15477" y="2328"/>
                  <a:pt x="15488" y="2341"/>
                </a:cubicBezTo>
                <a:cubicBezTo>
                  <a:pt x="15501" y="2354"/>
                  <a:pt x="15501" y="2375"/>
                  <a:pt x="15488" y="2385"/>
                </a:cubicBezTo>
                <a:lnTo>
                  <a:pt x="15196" y="2677"/>
                </a:lnTo>
                <a:cubicBezTo>
                  <a:pt x="15190" y="2681"/>
                  <a:pt x="15181" y="2686"/>
                  <a:pt x="15175" y="2686"/>
                </a:cubicBezTo>
                <a:close/>
                <a:moveTo>
                  <a:pt x="14591" y="2686"/>
                </a:moveTo>
                <a:cubicBezTo>
                  <a:pt x="14582" y="2686"/>
                  <a:pt x="14574" y="2684"/>
                  <a:pt x="14568" y="2677"/>
                </a:cubicBezTo>
                <a:cubicBezTo>
                  <a:pt x="14555" y="2664"/>
                  <a:pt x="14555" y="2643"/>
                  <a:pt x="14568" y="2633"/>
                </a:cubicBezTo>
                <a:lnTo>
                  <a:pt x="14860" y="2341"/>
                </a:lnTo>
                <a:cubicBezTo>
                  <a:pt x="14872" y="2328"/>
                  <a:pt x="14893" y="2328"/>
                  <a:pt x="14904" y="2341"/>
                </a:cubicBezTo>
                <a:cubicBezTo>
                  <a:pt x="14917" y="2354"/>
                  <a:pt x="14917" y="2375"/>
                  <a:pt x="14904" y="2385"/>
                </a:cubicBezTo>
                <a:lnTo>
                  <a:pt x="14612" y="2677"/>
                </a:lnTo>
                <a:cubicBezTo>
                  <a:pt x="14608" y="2681"/>
                  <a:pt x="14599" y="2686"/>
                  <a:pt x="14591" y="2686"/>
                </a:cubicBezTo>
                <a:close/>
                <a:moveTo>
                  <a:pt x="14009" y="2686"/>
                </a:moveTo>
                <a:cubicBezTo>
                  <a:pt x="14001" y="2686"/>
                  <a:pt x="13992" y="2684"/>
                  <a:pt x="13986" y="2677"/>
                </a:cubicBezTo>
                <a:cubicBezTo>
                  <a:pt x="13973" y="2664"/>
                  <a:pt x="13973" y="2643"/>
                  <a:pt x="13986" y="2633"/>
                </a:cubicBezTo>
                <a:lnTo>
                  <a:pt x="14278" y="2341"/>
                </a:lnTo>
                <a:cubicBezTo>
                  <a:pt x="14290" y="2328"/>
                  <a:pt x="14312" y="2328"/>
                  <a:pt x="14322" y="2341"/>
                </a:cubicBezTo>
                <a:cubicBezTo>
                  <a:pt x="14335" y="2354"/>
                  <a:pt x="14335" y="2375"/>
                  <a:pt x="14322" y="2385"/>
                </a:cubicBezTo>
                <a:lnTo>
                  <a:pt x="14030" y="2677"/>
                </a:lnTo>
                <a:cubicBezTo>
                  <a:pt x="14026" y="2681"/>
                  <a:pt x="14018" y="2686"/>
                  <a:pt x="14009" y="2686"/>
                </a:cubicBezTo>
                <a:close/>
                <a:moveTo>
                  <a:pt x="13427" y="2686"/>
                </a:moveTo>
                <a:cubicBezTo>
                  <a:pt x="13419" y="2686"/>
                  <a:pt x="13410" y="2684"/>
                  <a:pt x="13404" y="2677"/>
                </a:cubicBezTo>
                <a:cubicBezTo>
                  <a:pt x="13391" y="2664"/>
                  <a:pt x="13391" y="2643"/>
                  <a:pt x="13404" y="2633"/>
                </a:cubicBezTo>
                <a:lnTo>
                  <a:pt x="13696" y="2341"/>
                </a:lnTo>
                <a:cubicBezTo>
                  <a:pt x="13709" y="2328"/>
                  <a:pt x="13730" y="2328"/>
                  <a:pt x="13740" y="2341"/>
                </a:cubicBezTo>
                <a:cubicBezTo>
                  <a:pt x="13753" y="2354"/>
                  <a:pt x="13753" y="2375"/>
                  <a:pt x="13740" y="2385"/>
                </a:cubicBezTo>
                <a:lnTo>
                  <a:pt x="13448" y="2677"/>
                </a:lnTo>
                <a:cubicBezTo>
                  <a:pt x="13444" y="2681"/>
                  <a:pt x="13436" y="2686"/>
                  <a:pt x="13427" y="2686"/>
                </a:cubicBezTo>
                <a:close/>
                <a:moveTo>
                  <a:pt x="12845" y="2686"/>
                </a:moveTo>
                <a:cubicBezTo>
                  <a:pt x="12837" y="2686"/>
                  <a:pt x="12829" y="2684"/>
                  <a:pt x="12822" y="2677"/>
                </a:cubicBezTo>
                <a:cubicBezTo>
                  <a:pt x="12810" y="2664"/>
                  <a:pt x="12810" y="2643"/>
                  <a:pt x="12822" y="2633"/>
                </a:cubicBezTo>
                <a:lnTo>
                  <a:pt x="13114" y="2341"/>
                </a:lnTo>
                <a:cubicBezTo>
                  <a:pt x="13127" y="2328"/>
                  <a:pt x="13148" y="2328"/>
                  <a:pt x="13159" y="2341"/>
                </a:cubicBezTo>
                <a:cubicBezTo>
                  <a:pt x="13171" y="2354"/>
                  <a:pt x="13171" y="2375"/>
                  <a:pt x="13159" y="2385"/>
                </a:cubicBezTo>
                <a:lnTo>
                  <a:pt x="12867" y="2677"/>
                </a:lnTo>
                <a:cubicBezTo>
                  <a:pt x="12860" y="2681"/>
                  <a:pt x="12854" y="2686"/>
                  <a:pt x="12845" y="2686"/>
                </a:cubicBezTo>
                <a:close/>
                <a:moveTo>
                  <a:pt x="12262" y="2686"/>
                </a:moveTo>
                <a:cubicBezTo>
                  <a:pt x="12253" y="2686"/>
                  <a:pt x="12245" y="2684"/>
                  <a:pt x="12238" y="2677"/>
                </a:cubicBezTo>
                <a:cubicBezTo>
                  <a:pt x="12226" y="2664"/>
                  <a:pt x="12226" y="2643"/>
                  <a:pt x="12238" y="2633"/>
                </a:cubicBezTo>
                <a:lnTo>
                  <a:pt x="12530" y="2341"/>
                </a:lnTo>
                <a:cubicBezTo>
                  <a:pt x="12543" y="2328"/>
                  <a:pt x="12564" y="2328"/>
                  <a:pt x="12575" y="2341"/>
                </a:cubicBezTo>
                <a:cubicBezTo>
                  <a:pt x="12587" y="2354"/>
                  <a:pt x="12587" y="2375"/>
                  <a:pt x="12575" y="2385"/>
                </a:cubicBezTo>
                <a:lnTo>
                  <a:pt x="12283" y="2677"/>
                </a:lnTo>
                <a:cubicBezTo>
                  <a:pt x="12279" y="2681"/>
                  <a:pt x="12270" y="2686"/>
                  <a:pt x="12262" y="2686"/>
                </a:cubicBezTo>
                <a:close/>
                <a:moveTo>
                  <a:pt x="11680" y="2686"/>
                </a:moveTo>
                <a:cubicBezTo>
                  <a:pt x="11671" y="2686"/>
                  <a:pt x="11663" y="2684"/>
                  <a:pt x="11657" y="2677"/>
                </a:cubicBezTo>
                <a:cubicBezTo>
                  <a:pt x="11644" y="2664"/>
                  <a:pt x="11644" y="2643"/>
                  <a:pt x="11657" y="2633"/>
                </a:cubicBezTo>
                <a:lnTo>
                  <a:pt x="11948" y="2341"/>
                </a:lnTo>
                <a:cubicBezTo>
                  <a:pt x="11961" y="2328"/>
                  <a:pt x="11982" y="2328"/>
                  <a:pt x="11993" y="2341"/>
                </a:cubicBezTo>
                <a:cubicBezTo>
                  <a:pt x="12006" y="2354"/>
                  <a:pt x="12006" y="2375"/>
                  <a:pt x="11993" y="2385"/>
                </a:cubicBezTo>
                <a:lnTo>
                  <a:pt x="11701" y="2677"/>
                </a:lnTo>
                <a:cubicBezTo>
                  <a:pt x="11697" y="2681"/>
                  <a:pt x="11688" y="2686"/>
                  <a:pt x="11680" y="2686"/>
                </a:cubicBezTo>
                <a:close/>
                <a:moveTo>
                  <a:pt x="11098" y="2686"/>
                </a:moveTo>
                <a:cubicBezTo>
                  <a:pt x="11090" y="2686"/>
                  <a:pt x="11081" y="2684"/>
                  <a:pt x="11075" y="2677"/>
                </a:cubicBezTo>
                <a:cubicBezTo>
                  <a:pt x="11062" y="2664"/>
                  <a:pt x="11062" y="2643"/>
                  <a:pt x="11075" y="2633"/>
                </a:cubicBezTo>
                <a:lnTo>
                  <a:pt x="11367" y="2341"/>
                </a:lnTo>
                <a:cubicBezTo>
                  <a:pt x="11379" y="2328"/>
                  <a:pt x="11401" y="2328"/>
                  <a:pt x="11411" y="2341"/>
                </a:cubicBezTo>
                <a:cubicBezTo>
                  <a:pt x="11424" y="2354"/>
                  <a:pt x="11424" y="2375"/>
                  <a:pt x="11411" y="2385"/>
                </a:cubicBezTo>
                <a:lnTo>
                  <a:pt x="11119" y="2677"/>
                </a:lnTo>
                <a:cubicBezTo>
                  <a:pt x="11115" y="2681"/>
                  <a:pt x="11106" y="2686"/>
                  <a:pt x="11098" y="2686"/>
                </a:cubicBezTo>
                <a:close/>
                <a:moveTo>
                  <a:pt x="10516" y="2686"/>
                </a:moveTo>
                <a:cubicBezTo>
                  <a:pt x="10508" y="2686"/>
                  <a:pt x="10499" y="2684"/>
                  <a:pt x="10493" y="2677"/>
                </a:cubicBezTo>
                <a:cubicBezTo>
                  <a:pt x="10480" y="2664"/>
                  <a:pt x="10480" y="2643"/>
                  <a:pt x="10493" y="2633"/>
                </a:cubicBezTo>
                <a:lnTo>
                  <a:pt x="10785" y="2341"/>
                </a:lnTo>
                <a:cubicBezTo>
                  <a:pt x="10798" y="2328"/>
                  <a:pt x="10819" y="2328"/>
                  <a:pt x="10829" y="2341"/>
                </a:cubicBezTo>
                <a:cubicBezTo>
                  <a:pt x="10842" y="2354"/>
                  <a:pt x="10842" y="2375"/>
                  <a:pt x="10829" y="2385"/>
                </a:cubicBezTo>
                <a:lnTo>
                  <a:pt x="10537" y="2677"/>
                </a:lnTo>
                <a:cubicBezTo>
                  <a:pt x="10533" y="2681"/>
                  <a:pt x="10525" y="2686"/>
                  <a:pt x="10516" y="2686"/>
                </a:cubicBezTo>
                <a:close/>
                <a:moveTo>
                  <a:pt x="9934" y="2686"/>
                </a:moveTo>
                <a:cubicBezTo>
                  <a:pt x="9926" y="2686"/>
                  <a:pt x="9918" y="2684"/>
                  <a:pt x="9911" y="2677"/>
                </a:cubicBezTo>
                <a:cubicBezTo>
                  <a:pt x="9899" y="2664"/>
                  <a:pt x="9899" y="2643"/>
                  <a:pt x="9911" y="2633"/>
                </a:cubicBezTo>
                <a:lnTo>
                  <a:pt x="10203" y="2341"/>
                </a:lnTo>
                <a:cubicBezTo>
                  <a:pt x="10216" y="2328"/>
                  <a:pt x="10237" y="2328"/>
                  <a:pt x="10248" y="2341"/>
                </a:cubicBezTo>
                <a:cubicBezTo>
                  <a:pt x="10260" y="2354"/>
                  <a:pt x="10260" y="2375"/>
                  <a:pt x="10248" y="2385"/>
                </a:cubicBezTo>
                <a:lnTo>
                  <a:pt x="9956" y="2677"/>
                </a:lnTo>
                <a:cubicBezTo>
                  <a:pt x="9949" y="2681"/>
                  <a:pt x="9941" y="2686"/>
                  <a:pt x="9934" y="2686"/>
                </a:cubicBezTo>
                <a:close/>
                <a:moveTo>
                  <a:pt x="9351" y="2686"/>
                </a:moveTo>
                <a:cubicBezTo>
                  <a:pt x="9342" y="2686"/>
                  <a:pt x="9334" y="2684"/>
                  <a:pt x="9327" y="2677"/>
                </a:cubicBezTo>
                <a:cubicBezTo>
                  <a:pt x="9315" y="2664"/>
                  <a:pt x="9315" y="2643"/>
                  <a:pt x="9327" y="2633"/>
                </a:cubicBezTo>
                <a:lnTo>
                  <a:pt x="9619" y="2341"/>
                </a:lnTo>
                <a:cubicBezTo>
                  <a:pt x="9632" y="2328"/>
                  <a:pt x="9653" y="2328"/>
                  <a:pt x="9664" y="2341"/>
                </a:cubicBezTo>
                <a:cubicBezTo>
                  <a:pt x="9676" y="2354"/>
                  <a:pt x="9676" y="2375"/>
                  <a:pt x="9664" y="2385"/>
                </a:cubicBezTo>
                <a:lnTo>
                  <a:pt x="9372" y="2677"/>
                </a:lnTo>
                <a:cubicBezTo>
                  <a:pt x="9368" y="2681"/>
                  <a:pt x="9359" y="2686"/>
                  <a:pt x="9351" y="2686"/>
                </a:cubicBezTo>
                <a:close/>
                <a:moveTo>
                  <a:pt x="8769" y="2686"/>
                </a:moveTo>
                <a:cubicBezTo>
                  <a:pt x="8760" y="2686"/>
                  <a:pt x="8752" y="2684"/>
                  <a:pt x="8746" y="2677"/>
                </a:cubicBezTo>
                <a:cubicBezTo>
                  <a:pt x="8733" y="2664"/>
                  <a:pt x="8733" y="2643"/>
                  <a:pt x="8746" y="2633"/>
                </a:cubicBezTo>
                <a:lnTo>
                  <a:pt x="9037" y="2341"/>
                </a:lnTo>
                <a:cubicBezTo>
                  <a:pt x="9050" y="2328"/>
                  <a:pt x="9071" y="2328"/>
                  <a:pt x="9082" y="2341"/>
                </a:cubicBezTo>
                <a:cubicBezTo>
                  <a:pt x="9095" y="2354"/>
                  <a:pt x="9095" y="2375"/>
                  <a:pt x="9082" y="2385"/>
                </a:cubicBezTo>
                <a:lnTo>
                  <a:pt x="8790" y="2677"/>
                </a:lnTo>
                <a:cubicBezTo>
                  <a:pt x="8786" y="2681"/>
                  <a:pt x="8777" y="2686"/>
                  <a:pt x="8769" y="2686"/>
                </a:cubicBezTo>
                <a:close/>
                <a:moveTo>
                  <a:pt x="8187" y="2686"/>
                </a:moveTo>
                <a:cubicBezTo>
                  <a:pt x="8179" y="2686"/>
                  <a:pt x="8170" y="2684"/>
                  <a:pt x="8164" y="2677"/>
                </a:cubicBezTo>
                <a:cubicBezTo>
                  <a:pt x="8151" y="2664"/>
                  <a:pt x="8151" y="2643"/>
                  <a:pt x="8164" y="2633"/>
                </a:cubicBezTo>
                <a:lnTo>
                  <a:pt x="8456" y="2341"/>
                </a:lnTo>
                <a:cubicBezTo>
                  <a:pt x="8468" y="2328"/>
                  <a:pt x="8490" y="2328"/>
                  <a:pt x="8500" y="2341"/>
                </a:cubicBezTo>
                <a:cubicBezTo>
                  <a:pt x="8513" y="2354"/>
                  <a:pt x="8513" y="2375"/>
                  <a:pt x="8500" y="2385"/>
                </a:cubicBezTo>
                <a:lnTo>
                  <a:pt x="8208" y="2677"/>
                </a:lnTo>
                <a:cubicBezTo>
                  <a:pt x="8204" y="2681"/>
                  <a:pt x="8195" y="2686"/>
                  <a:pt x="8187" y="2686"/>
                </a:cubicBezTo>
                <a:close/>
                <a:moveTo>
                  <a:pt x="7605" y="2686"/>
                </a:moveTo>
                <a:cubicBezTo>
                  <a:pt x="7597" y="2686"/>
                  <a:pt x="7588" y="2684"/>
                  <a:pt x="7582" y="2677"/>
                </a:cubicBezTo>
                <a:cubicBezTo>
                  <a:pt x="7569" y="2664"/>
                  <a:pt x="7569" y="2643"/>
                  <a:pt x="7582" y="2633"/>
                </a:cubicBezTo>
                <a:lnTo>
                  <a:pt x="7874" y="2341"/>
                </a:lnTo>
                <a:cubicBezTo>
                  <a:pt x="7887" y="2328"/>
                  <a:pt x="7908" y="2328"/>
                  <a:pt x="7918" y="2341"/>
                </a:cubicBezTo>
                <a:cubicBezTo>
                  <a:pt x="7931" y="2354"/>
                  <a:pt x="7931" y="2375"/>
                  <a:pt x="7918" y="2385"/>
                </a:cubicBezTo>
                <a:lnTo>
                  <a:pt x="7626" y="2677"/>
                </a:lnTo>
                <a:cubicBezTo>
                  <a:pt x="7620" y="2681"/>
                  <a:pt x="7614" y="2686"/>
                  <a:pt x="7605" y="2686"/>
                </a:cubicBezTo>
                <a:close/>
                <a:moveTo>
                  <a:pt x="7023" y="2686"/>
                </a:moveTo>
                <a:cubicBezTo>
                  <a:pt x="7015" y="2686"/>
                  <a:pt x="7007" y="2684"/>
                  <a:pt x="7000" y="2677"/>
                </a:cubicBezTo>
                <a:cubicBezTo>
                  <a:pt x="6987" y="2664"/>
                  <a:pt x="6987" y="2643"/>
                  <a:pt x="7000" y="2633"/>
                </a:cubicBezTo>
                <a:lnTo>
                  <a:pt x="7292" y="2341"/>
                </a:lnTo>
                <a:cubicBezTo>
                  <a:pt x="7305" y="2328"/>
                  <a:pt x="7326" y="2328"/>
                  <a:pt x="7337" y="2341"/>
                </a:cubicBezTo>
                <a:cubicBezTo>
                  <a:pt x="7349" y="2354"/>
                  <a:pt x="7349" y="2375"/>
                  <a:pt x="7337" y="2385"/>
                </a:cubicBezTo>
                <a:lnTo>
                  <a:pt x="7045" y="2677"/>
                </a:lnTo>
                <a:cubicBezTo>
                  <a:pt x="7038" y="2681"/>
                  <a:pt x="7030" y="2686"/>
                  <a:pt x="7023" y="2686"/>
                </a:cubicBezTo>
                <a:close/>
                <a:moveTo>
                  <a:pt x="6440" y="2686"/>
                </a:moveTo>
                <a:cubicBezTo>
                  <a:pt x="6431" y="2686"/>
                  <a:pt x="6423" y="2684"/>
                  <a:pt x="6416" y="2677"/>
                </a:cubicBezTo>
                <a:cubicBezTo>
                  <a:pt x="6404" y="2664"/>
                  <a:pt x="6404" y="2643"/>
                  <a:pt x="6416" y="2633"/>
                </a:cubicBezTo>
                <a:lnTo>
                  <a:pt x="6708" y="2341"/>
                </a:lnTo>
                <a:cubicBezTo>
                  <a:pt x="6721" y="2328"/>
                  <a:pt x="6742" y="2328"/>
                  <a:pt x="6753" y="2341"/>
                </a:cubicBezTo>
                <a:cubicBezTo>
                  <a:pt x="6765" y="2354"/>
                  <a:pt x="6765" y="2375"/>
                  <a:pt x="6753" y="2385"/>
                </a:cubicBezTo>
                <a:lnTo>
                  <a:pt x="6461" y="2677"/>
                </a:lnTo>
                <a:cubicBezTo>
                  <a:pt x="6456" y="2681"/>
                  <a:pt x="6448" y="2686"/>
                  <a:pt x="6440" y="2686"/>
                </a:cubicBezTo>
                <a:close/>
                <a:moveTo>
                  <a:pt x="5858" y="2686"/>
                </a:moveTo>
                <a:cubicBezTo>
                  <a:pt x="5849" y="2686"/>
                  <a:pt x="5841" y="2684"/>
                  <a:pt x="5835" y="2677"/>
                </a:cubicBezTo>
                <a:cubicBezTo>
                  <a:pt x="5822" y="2664"/>
                  <a:pt x="5822" y="2643"/>
                  <a:pt x="5835" y="2633"/>
                </a:cubicBezTo>
                <a:lnTo>
                  <a:pt x="6126" y="2341"/>
                </a:lnTo>
                <a:cubicBezTo>
                  <a:pt x="6139" y="2328"/>
                  <a:pt x="6160" y="2328"/>
                  <a:pt x="6171" y="2341"/>
                </a:cubicBezTo>
                <a:cubicBezTo>
                  <a:pt x="6184" y="2354"/>
                  <a:pt x="6184" y="2375"/>
                  <a:pt x="6171" y="2385"/>
                </a:cubicBezTo>
                <a:lnTo>
                  <a:pt x="5879" y="2677"/>
                </a:lnTo>
                <a:cubicBezTo>
                  <a:pt x="5875" y="2681"/>
                  <a:pt x="5866" y="2686"/>
                  <a:pt x="5858" y="2686"/>
                </a:cubicBezTo>
                <a:close/>
                <a:moveTo>
                  <a:pt x="5276" y="2686"/>
                </a:moveTo>
                <a:cubicBezTo>
                  <a:pt x="5268" y="2686"/>
                  <a:pt x="5259" y="2684"/>
                  <a:pt x="5253" y="2677"/>
                </a:cubicBezTo>
                <a:cubicBezTo>
                  <a:pt x="5240" y="2664"/>
                  <a:pt x="5240" y="2643"/>
                  <a:pt x="5253" y="2633"/>
                </a:cubicBezTo>
                <a:lnTo>
                  <a:pt x="5545" y="2341"/>
                </a:lnTo>
                <a:cubicBezTo>
                  <a:pt x="5557" y="2328"/>
                  <a:pt x="5579" y="2328"/>
                  <a:pt x="5589" y="2341"/>
                </a:cubicBezTo>
                <a:cubicBezTo>
                  <a:pt x="5602" y="2354"/>
                  <a:pt x="5602" y="2375"/>
                  <a:pt x="5589" y="2385"/>
                </a:cubicBezTo>
                <a:lnTo>
                  <a:pt x="5297" y="2677"/>
                </a:lnTo>
                <a:cubicBezTo>
                  <a:pt x="5293" y="2681"/>
                  <a:pt x="5284" y="2686"/>
                  <a:pt x="5276" y="2686"/>
                </a:cubicBezTo>
                <a:close/>
                <a:moveTo>
                  <a:pt x="4694" y="2686"/>
                </a:moveTo>
                <a:cubicBezTo>
                  <a:pt x="4686" y="2686"/>
                  <a:pt x="4677" y="2684"/>
                  <a:pt x="4671" y="2677"/>
                </a:cubicBezTo>
                <a:cubicBezTo>
                  <a:pt x="4658" y="2664"/>
                  <a:pt x="4658" y="2643"/>
                  <a:pt x="4671" y="2633"/>
                </a:cubicBezTo>
                <a:lnTo>
                  <a:pt x="4963" y="2341"/>
                </a:lnTo>
                <a:cubicBezTo>
                  <a:pt x="4976" y="2328"/>
                  <a:pt x="4997" y="2328"/>
                  <a:pt x="5007" y="2341"/>
                </a:cubicBezTo>
                <a:cubicBezTo>
                  <a:pt x="5020" y="2354"/>
                  <a:pt x="5020" y="2375"/>
                  <a:pt x="5007" y="2385"/>
                </a:cubicBezTo>
                <a:lnTo>
                  <a:pt x="4715" y="2677"/>
                </a:lnTo>
                <a:cubicBezTo>
                  <a:pt x="4709" y="2681"/>
                  <a:pt x="4703" y="2686"/>
                  <a:pt x="4694" y="2686"/>
                </a:cubicBezTo>
                <a:close/>
                <a:moveTo>
                  <a:pt x="4110" y="2686"/>
                </a:moveTo>
                <a:cubicBezTo>
                  <a:pt x="4102" y="2686"/>
                  <a:pt x="4093" y="2684"/>
                  <a:pt x="4087" y="2677"/>
                </a:cubicBezTo>
                <a:cubicBezTo>
                  <a:pt x="4074" y="2664"/>
                  <a:pt x="4074" y="2643"/>
                  <a:pt x="4087" y="2633"/>
                </a:cubicBezTo>
                <a:lnTo>
                  <a:pt x="4379" y="2341"/>
                </a:lnTo>
                <a:cubicBezTo>
                  <a:pt x="4392" y="2328"/>
                  <a:pt x="4413" y="2328"/>
                  <a:pt x="4423" y="2341"/>
                </a:cubicBezTo>
                <a:cubicBezTo>
                  <a:pt x="4436" y="2354"/>
                  <a:pt x="4436" y="2375"/>
                  <a:pt x="4423" y="2385"/>
                </a:cubicBezTo>
                <a:lnTo>
                  <a:pt x="4131" y="2677"/>
                </a:lnTo>
                <a:cubicBezTo>
                  <a:pt x="4127" y="2681"/>
                  <a:pt x="4119" y="2686"/>
                  <a:pt x="4110" y="2686"/>
                </a:cubicBezTo>
                <a:close/>
                <a:moveTo>
                  <a:pt x="3529" y="2686"/>
                </a:moveTo>
                <a:cubicBezTo>
                  <a:pt x="3520" y="2686"/>
                  <a:pt x="3512" y="2684"/>
                  <a:pt x="3505" y="2677"/>
                </a:cubicBezTo>
                <a:cubicBezTo>
                  <a:pt x="3493" y="2664"/>
                  <a:pt x="3493" y="2643"/>
                  <a:pt x="3505" y="2633"/>
                </a:cubicBezTo>
                <a:lnTo>
                  <a:pt x="3797" y="2341"/>
                </a:lnTo>
                <a:cubicBezTo>
                  <a:pt x="3810" y="2328"/>
                  <a:pt x="3831" y="2328"/>
                  <a:pt x="3842" y="2341"/>
                </a:cubicBezTo>
                <a:cubicBezTo>
                  <a:pt x="3854" y="2354"/>
                  <a:pt x="3854" y="2375"/>
                  <a:pt x="3842" y="2385"/>
                </a:cubicBezTo>
                <a:lnTo>
                  <a:pt x="3550" y="2677"/>
                </a:lnTo>
                <a:cubicBezTo>
                  <a:pt x="3545" y="2681"/>
                  <a:pt x="3537" y="2686"/>
                  <a:pt x="3529" y="2686"/>
                </a:cubicBezTo>
                <a:close/>
                <a:moveTo>
                  <a:pt x="2947" y="2686"/>
                </a:moveTo>
                <a:cubicBezTo>
                  <a:pt x="2938" y="2686"/>
                  <a:pt x="2930" y="2684"/>
                  <a:pt x="2923" y="2677"/>
                </a:cubicBezTo>
                <a:cubicBezTo>
                  <a:pt x="2911" y="2664"/>
                  <a:pt x="2911" y="2643"/>
                  <a:pt x="2923" y="2633"/>
                </a:cubicBezTo>
                <a:lnTo>
                  <a:pt x="3215" y="2341"/>
                </a:lnTo>
                <a:cubicBezTo>
                  <a:pt x="3228" y="2328"/>
                  <a:pt x="3249" y="2328"/>
                  <a:pt x="3260" y="2341"/>
                </a:cubicBezTo>
                <a:cubicBezTo>
                  <a:pt x="3273" y="2354"/>
                  <a:pt x="3273" y="2375"/>
                  <a:pt x="3260" y="2385"/>
                </a:cubicBezTo>
                <a:lnTo>
                  <a:pt x="2968" y="2677"/>
                </a:lnTo>
                <a:cubicBezTo>
                  <a:pt x="2964" y="2681"/>
                  <a:pt x="2955" y="2686"/>
                  <a:pt x="2947" y="2686"/>
                </a:cubicBezTo>
                <a:close/>
                <a:moveTo>
                  <a:pt x="2365" y="2686"/>
                </a:moveTo>
                <a:cubicBezTo>
                  <a:pt x="2357" y="2686"/>
                  <a:pt x="2348" y="2684"/>
                  <a:pt x="2342" y="2677"/>
                </a:cubicBezTo>
                <a:cubicBezTo>
                  <a:pt x="2329" y="2664"/>
                  <a:pt x="2329" y="2643"/>
                  <a:pt x="2342" y="2633"/>
                </a:cubicBezTo>
                <a:lnTo>
                  <a:pt x="2634" y="2341"/>
                </a:lnTo>
                <a:cubicBezTo>
                  <a:pt x="2646" y="2328"/>
                  <a:pt x="2668" y="2328"/>
                  <a:pt x="2678" y="2341"/>
                </a:cubicBezTo>
                <a:cubicBezTo>
                  <a:pt x="2691" y="2354"/>
                  <a:pt x="2691" y="2375"/>
                  <a:pt x="2678" y="2385"/>
                </a:cubicBezTo>
                <a:lnTo>
                  <a:pt x="2386" y="2677"/>
                </a:lnTo>
                <a:cubicBezTo>
                  <a:pt x="2382" y="2681"/>
                  <a:pt x="2373" y="2686"/>
                  <a:pt x="2365" y="2686"/>
                </a:cubicBezTo>
                <a:close/>
                <a:moveTo>
                  <a:pt x="1783" y="2686"/>
                </a:moveTo>
                <a:cubicBezTo>
                  <a:pt x="1775" y="2686"/>
                  <a:pt x="1766" y="2684"/>
                  <a:pt x="1760" y="2677"/>
                </a:cubicBezTo>
                <a:cubicBezTo>
                  <a:pt x="1747" y="2664"/>
                  <a:pt x="1747" y="2643"/>
                  <a:pt x="1760" y="2633"/>
                </a:cubicBezTo>
                <a:lnTo>
                  <a:pt x="2052" y="2341"/>
                </a:lnTo>
                <a:cubicBezTo>
                  <a:pt x="2065" y="2328"/>
                  <a:pt x="2086" y="2328"/>
                  <a:pt x="2096" y="2341"/>
                </a:cubicBezTo>
                <a:cubicBezTo>
                  <a:pt x="2109" y="2354"/>
                  <a:pt x="2109" y="2375"/>
                  <a:pt x="2096" y="2385"/>
                </a:cubicBezTo>
                <a:lnTo>
                  <a:pt x="1804" y="2677"/>
                </a:lnTo>
                <a:cubicBezTo>
                  <a:pt x="1798" y="2681"/>
                  <a:pt x="1790" y="2686"/>
                  <a:pt x="1783" y="2686"/>
                </a:cubicBezTo>
                <a:close/>
                <a:moveTo>
                  <a:pt x="1199" y="2686"/>
                </a:moveTo>
                <a:cubicBezTo>
                  <a:pt x="1191" y="2686"/>
                  <a:pt x="1182" y="2684"/>
                  <a:pt x="1176" y="2677"/>
                </a:cubicBezTo>
                <a:cubicBezTo>
                  <a:pt x="1163" y="2664"/>
                  <a:pt x="1163" y="2643"/>
                  <a:pt x="1176" y="2633"/>
                </a:cubicBezTo>
                <a:lnTo>
                  <a:pt x="1468" y="2341"/>
                </a:lnTo>
                <a:cubicBezTo>
                  <a:pt x="1481" y="2328"/>
                  <a:pt x="1502" y="2328"/>
                  <a:pt x="1512" y="2341"/>
                </a:cubicBezTo>
                <a:cubicBezTo>
                  <a:pt x="1525" y="2354"/>
                  <a:pt x="1525" y="2375"/>
                  <a:pt x="1512" y="2385"/>
                </a:cubicBezTo>
                <a:lnTo>
                  <a:pt x="1220" y="2677"/>
                </a:lnTo>
                <a:cubicBezTo>
                  <a:pt x="1216" y="2681"/>
                  <a:pt x="1208" y="2686"/>
                  <a:pt x="1199" y="2686"/>
                </a:cubicBezTo>
                <a:close/>
                <a:moveTo>
                  <a:pt x="618" y="2686"/>
                </a:moveTo>
                <a:cubicBezTo>
                  <a:pt x="609" y="2686"/>
                  <a:pt x="601" y="2684"/>
                  <a:pt x="594" y="2677"/>
                </a:cubicBezTo>
                <a:cubicBezTo>
                  <a:pt x="582" y="2664"/>
                  <a:pt x="582" y="2643"/>
                  <a:pt x="594" y="2633"/>
                </a:cubicBezTo>
                <a:lnTo>
                  <a:pt x="886" y="2341"/>
                </a:lnTo>
                <a:cubicBezTo>
                  <a:pt x="899" y="2328"/>
                  <a:pt x="920" y="2328"/>
                  <a:pt x="931" y="2341"/>
                </a:cubicBezTo>
                <a:cubicBezTo>
                  <a:pt x="943" y="2354"/>
                  <a:pt x="943" y="2375"/>
                  <a:pt x="931" y="2385"/>
                </a:cubicBezTo>
                <a:lnTo>
                  <a:pt x="639" y="2677"/>
                </a:lnTo>
                <a:cubicBezTo>
                  <a:pt x="634" y="2681"/>
                  <a:pt x="626" y="2686"/>
                  <a:pt x="618" y="2686"/>
                </a:cubicBezTo>
                <a:close/>
                <a:moveTo>
                  <a:pt x="18086" y="2104"/>
                </a:moveTo>
                <a:cubicBezTo>
                  <a:pt x="18077" y="2104"/>
                  <a:pt x="18069" y="2102"/>
                  <a:pt x="18062" y="2096"/>
                </a:cubicBezTo>
                <a:cubicBezTo>
                  <a:pt x="18050" y="2083"/>
                  <a:pt x="18050" y="2062"/>
                  <a:pt x="18062" y="2051"/>
                </a:cubicBezTo>
                <a:lnTo>
                  <a:pt x="18354" y="1759"/>
                </a:lnTo>
                <a:cubicBezTo>
                  <a:pt x="18367" y="1747"/>
                  <a:pt x="18388" y="1747"/>
                  <a:pt x="18399" y="1759"/>
                </a:cubicBezTo>
                <a:cubicBezTo>
                  <a:pt x="18412" y="1772"/>
                  <a:pt x="18412" y="1793"/>
                  <a:pt x="18399" y="1804"/>
                </a:cubicBezTo>
                <a:lnTo>
                  <a:pt x="18107" y="2096"/>
                </a:lnTo>
                <a:cubicBezTo>
                  <a:pt x="18101" y="2100"/>
                  <a:pt x="18094" y="2104"/>
                  <a:pt x="18086" y="2104"/>
                </a:cubicBezTo>
                <a:close/>
                <a:moveTo>
                  <a:pt x="17502" y="2104"/>
                </a:moveTo>
                <a:cubicBezTo>
                  <a:pt x="17493" y="2104"/>
                  <a:pt x="17485" y="2102"/>
                  <a:pt x="17479" y="2096"/>
                </a:cubicBezTo>
                <a:cubicBezTo>
                  <a:pt x="17466" y="2083"/>
                  <a:pt x="17466" y="2062"/>
                  <a:pt x="17479" y="2051"/>
                </a:cubicBezTo>
                <a:lnTo>
                  <a:pt x="17771" y="1759"/>
                </a:lnTo>
                <a:cubicBezTo>
                  <a:pt x="17783" y="1747"/>
                  <a:pt x="17804" y="1747"/>
                  <a:pt x="17815" y="1759"/>
                </a:cubicBezTo>
                <a:cubicBezTo>
                  <a:pt x="17828" y="1772"/>
                  <a:pt x="17828" y="1793"/>
                  <a:pt x="17815" y="1804"/>
                </a:cubicBezTo>
                <a:lnTo>
                  <a:pt x="17523" y="2096"/>
                </a:lnTo>
                <a:cubicBezTo>
                  <a:pt x="17519" y="2100"/>
                  <a:pt x="17510" y="2104"/>
                  <a:pt x="17502" y="2104"/>
                </a:cubicBezTo>
                <a:close/>
                <a:moveTo>
                  <a:pt x="16920" y="2104"/>
                </a:moveTo>
                <a:cubicBezTo>
                  <a:pt x="16912" y="2104"/>
                  <a:pt x="16903" y="2102"/>
                  <a:pt x="16897" y="2096"/>
                </a:cubicBezTo>
                <a:cubicBezTo>
                  <a:pt x="16884" y="2083"/>
                  <a:pt x="16884" y="2062"/>
                  <a:pt x="16897" y="2051"/>
                </a:cubicBezTo>
                <a:lnTo>
                  <a:pt x="17189" y="1759"/>
                </a:lnTo>
                <a:cubicBezTo>
                  <a:pt x="17201" y="1747"/>
                  <a:pt x="17223" y="1747"/>
                  <a:pt x="17233" y="1759"/>
                </a:cubicBezTo>
                <a:cubicBezTo>
                  <a:pt x="17246" y="1772"/>
                  <a:pt x="17246" y="1793"/>
                  <a:pt x="17233" y="1804"/>
                </a:cubicBezTo>
                <a:lnTo>
                  <a:pt x="16941" y="2096"/>
                </a:lnTo>
                <a:cubicBezTo>
                  <a:pt x="16937" y="2100"/>
                  <a:pt x="16929" y="2104"/>
                  <a:pt x="16920" y="2104"/>
                </a:cubicBezTo>
                <a:close/>
                <a:moveTo>
                  <a:pt x="16338" y="2104"/>
                </a:moveTo>
                <a:cubicBezTo>
                  <a:pt x="16330" y="2104"/>
                  <a:pt x="16321" y="2102"/>
                  <a:pt x="16315" y="2096"/>
                </a:cubicBezTo>
                <a:cubicBezTo>
                  <a:pt x="16302" y="2083"/>
                  <a:pt x="16302" y="2062"/>
                  <a:pt x="16315" y="2051"/>
                </a:cubicBezTo>
                <a:lnTo>
                  <a:pt x="16607" y="1759"/>
                </a:lnTo>
                <a:cubicBezTo>
                  <a:pt x="16620" y="1747"/>
                  <a:pt x="16641" y="1747"/>
                  <a:pt x="16651" y="1759"/>
                </a:cubicBezTo>
                <a:cubicBezTo>
                  <a:pt x="16664" y="1772"/>
                  <a:pt x="16664" y="1793"/>
                  <a:pt x="16651" y="1804"/>
                </a:cubicBezTo>
                <a:lnTo>
                  <a:pt x="16359" y="2096"/>
                </a:lnTo>
                <a:cubicBezTo>
                  <a:pt x="16355" y="2100"/>
                  <a:pt x="16347" y="2104"/>
                  <a:pt x="16338" y="2104"/>
                </a:cubicBezTo>
                <a:close/>
                <a:moveTo>
                  <a:pt x="12262" y="2104"/>
                </a:moveTo>
                <a:cubicBezTo>
                  <a:pt x="12253" y="2104"/>
                  <a:pt x="12245" y="2102"/>
                  <a:pt x="12238" y="2096"/>
                </a:cubicBezTo>
                <a:cubicBezTo>
                  <a:pt x="12226" y="2083"/>
                  <a:pt x="12226" y="2062"/>
                  <a:pt x="12238" y="2051"/>
                </a:cubicBezTo>
                <a:lnTo>
                  <a:pt x="12530" y="1759"/>
                </a:lnTo>
                <a:cubicBezTo>
                  <a:pt x="12543" y="1747"/>
                  <a:pt x="12564" y="1747"/>
                  <a:pt x="12575" y="1759"/>
                </a:cubicBezTo>
                <a:cubicBezTo>
                  <a:pt x="12587" y="1772"/>
                  <a:pt x="12587" y="1793"/>
                  <a:pt x="12575" y="1804"/>
                </a:cubicBezTo>
                <a:lnTo>
                  <a:pt x="12283" y="2096"/>
                </a:lnTo>
                <a:cubicBezTo>
                  <a:pt x="12279" y="2100"/>
                  <a:pt x="12270" y="2104"/>
                  <a:pt x="12262" y="2104"/>
                </a:cubicBezTo>
                <a:close/>
                <a:moveTo>
                  <a:pt x="11680" y="2104"/>
                </a:moveTo>
                <a:cubicBezTo>
                  <a:pt x="11671" y="2104"/>
                  <a:pt x="11663" y="2102"/>
                  <a:pt x="11657" y="2096"/>
                </a:cubicBezTo>
                <a:cubicBezTo>
                  <a:pt x="11644" y="2083"/>
                  <a:pt x="11644" y="2062"/>
                  <a:pt x="11657" y="2051"/>
                </a:cubicBezTo>
                <a:lnTo>
                  <a:pt x="11948" y="1759"/>
                </a:lnTo>
                <a:cubicBezTo>
                  <a:pt x="11961" y="1747"/>
                  <a:pt x="11982" y="1747"/>
                  <a:pt x="11993" y="1759"/>
                </a:cubicBezTo>
                <a:cubicBezTo>
                  <a:pt x="12006" y="1772"/>
                  <a:pt x="12006" y="1793"/>
                  <a:pt x="11993" y="1804"/>
                </a:cubicBezTo>
                <a:lnTo>
                  <a:pt x="11701" y="2096"/>
                </a:lnTo>
                <a:cubicBezTo>
                  <a:pt x="11697" y="2100"/>
                  <a:pt x="11688" y="2104"/>
                  <a:pt x="11680" y="2104"/>
                </a:cubicBezTo>
                <a:close/>
                <a:moveTo>
                  <a:pt x="11098" y="2104"/>
                </a:moveTo>
                <a:cubicBezTo>
                  <a:pt x="11090" y="2104"/>
                  <a:pt x="11081" y="2102"/>
                  <a:pt x="11075" y="2096"/>
                </a:cubicBezTo>
                <a:cubicBezTo>
                  <a:pt x="11062" y="2083"/>
                  <a:pt x="11062" y="2062"/>
                  <a:pt x="11075" y="2051"/>
                </a:cubicBezTo>
                <a:lnTo>
                  <a:pt x="11367" y="1759"/>
                </a:lnTo>
                <a:cubicBezTo>
                  <a:pt x="11379" y="1747"/>
                  <a:pt x="11401" y="1747"/>
                  <a:pt x="11411" y="1759"/>
                </a:cubicBezTo>
                <a:cubicBezTo>
                  <a:pt x="11424" y="1772"/>
                  <a:pt x="11424" y="1793"/>
                  <a:pt x="11411" y="1804"/>
                </a:cubicBezTo>
                <a:lnTo>
                  <a:pt x="11119" y="2096"/>
                </a:lnTo>
                <a:cubicBezTo>
                  <a:pt x="11115" y="2100"/>
                  <a:pt x="11106" y="2104"/>
                  <a:pt x="11098" y="2104"/>
                </a:cubicBezTo>
                <a:close/>
                <a:moveTo>
                  <a:pt x="10516" y="2104"/>
                </a:moveTo>
                <a:cubicBezTo>
                  <a:pt x="10508" y="2104"/>
                  <a:pt x="10499" y="2102"/>
                  <a:pt x="10493" y="2096"/>
                </a:cubicBezTo>
                <a:cubicBezTo>
                  <a:pt x="10480" y="2083"/>
                  <a:pt x="10480" y="2062"/>
                  <a:pt x="10493" y="2051"/>
                </a:cubicBezTo>
                <a:lnTo>
                  <a:pt x="10785" y="1759"/>
                </a:lnTo>
                <a:cubicBezTo>
                  <a:pt x="10798" y="1747"/>
                  <a:pt x="10819" y="1747"/>
                  <a:pt x="10829" y="1759"/>
                </a:cubicBezTo>
                <a:cubicBezTo>
                  <a:pt x="10842" y="1772"/>
                  <a:pt x="10842" y="1793"/>
                  <a:pt x="10829" y="1804"/>
                </a:cubicBezTo>
                <a:lnTo>
                  <a:pt x="10537" y="2096"/>
                </a:lnTo>
                <a:cubicBezTo>
                  <a:pt x="10533" y="2100"/>
                  <a:pt x="10525" y="2104"/>
                  <a:pt x="10516" y="2104"/>
                </a:cubicBezTo>
                <a:close/>
                <a:moveTo>
                  <a:pt x="9934" y="2104"/>
                </a:moveTo>
                <a:cubicBezTo>
                  <a:pt x="9926" y="2104"/>
                  <a:pt x="9918" y="2102"/>
                  <a:pt x="9911" y="2096"/>
                </a:cubicBezTo>
                <a:cubicBezTo>
                  <a:pt x="9899" y="2083"/>
                  <a:pt x="9899" y="2062"/>
                  <a:pt x="9911" y="2051"/>
                </a:cubicBezTo>
                <a:lnTo>
                  <a:pt x="10203" y="1759"/>
                </a:lnTo>
                <a:cubicBezTo>
                  <a:pt x="10216" y="1747"/>
                  <a:pt x="10237" y="1747"/>
                  <a:pt x="10248" y="1759"/>
                </a:cubicBezTo>
                <a:cubicBezTo>
                  <a:pt x="10260" y="1772"/>
                  <a:pt x="10260" y="1793"/>
                  <a:pt x="10248" y="1804"/>
                </a:cubicBezTo>
                <a:lnTo>
                  <a:pt x="9956" y="2096"/>
                </a:lnTo>
                <a:cubicBezTo>
                  <a:pt x="9949" y="2100"/>
                  <a:pt x="9941" y="2104"/>
                  <a:pt x="9934" y="2104"/>
                </a:cubicBezTo>
                <a:close/>
                <a:moveTo>
                  <a:pt x="5858" y="2104"/>
                </a:moveTo>
                <a:cubicBezTo>
                  <a:pt x="5849" y="2104"/>
                  <a:pt x="5841" y="2102"/>
                  <a:pt x="5835" y="2096"/>
                </a:cubicBezTo>
                <a:cubicBezTo>
                  <a:pt x="5822" y="2083"/>
                  <a:pt x="5822" y="2062"/>
                  <a:pt x="5835" y="2051"/>
                </a:cubicBezTo>
                <a:lnTo>
                  <a:pt x="6126" y="1759"/>
                </a:lnTo>
                <a:cubicBezTo>
                  <a:pt x="6139" y="1747"/>
                  <a:pt x="6160" y="1747"/>
                  <a:pt x="6171" y="1759"/>
                </a:cubicBezTo>
                <a:cubicBezTo>
                  <a:pt x="6184" y="1772"/>
                  <a:pt x="6184" y="1793"/>
                  <a:pt x="6171" y="1804"/>
                </a:cubicBezTo>
                <a:lnTo>
                  <a:pt x="5879" y="2096"/>
                </a:lnTo>
                <a:cubicBezTo>
                  <a:pt x="5875" y="2100"/>
                  <a:pt x="5866" y="2104"/>
                  <a:pt x="5858" y="2104"/>
                </a:cubicBezTo>
                <a:close/>
                <a:moveTo>
                  <a:pt x="5276" y="2104"/>
                </a:moveTo>
                <a:cubicBezTo>
                  <a:pt x="5268" y="2104"/>
                  <a:pt x="5259" y="2102"/>
                  <a:pt x="5253" y="2096"/>
                </a:cubicBezTo>
                <a:cubicBezTo>
                  <a:pt x="5240" y="2083"/>
                  <a:pt x="5240" y="2062"/>
                  <a:pt x="5253" y="2051"/>
                </a:cubicBezTo>
                <a:lnTo>
                  <a:pt x="5545" y="1759"/>
                </a:lnTo>
                <a:cubicBezTo>
                  <a:pt x="5557" y="1747"/>
                  <a:pt x="5579" y="1747"/>
                  <a:pt x="5589" y="1759"/>
                </a:cubicBezTo>
                <a:cubicBezTo>
                  <a:pt x="5602" y="1772"/>
                  <a:pt x="5602" y="1793"/>
                  <a:pt x="5589" y="1804"/>
                </a:cubicBezTo>
                <a:lnTo>
                  <a:pt x="5297" y="2096"/>
                </a:lnTo>
                <a:cubicBezTo>
                  <a:pt x="5293" y="2100"/>
                  <a:pt x="5284" y="2104"/>
                  <a:pt x="5276" y="2104"/>
                </a:cubicBezTo>
                <a:close/>
                <a:moveTo>
                  <a:pt x="4694" y="2104"/>
                </a:moveTo>
                <a:cubicBezTo>
                  <a:pt x="4686" y="2104"/>
                  <a:pt x="4677" y="2102"/>
                  <a:pt x="4671" y="2096"/>
                </a:cubicBezTo>
                <a:cubicBezTo>
                  <a:pt x="4658" y="2083"/>
                  <a:pt x="4658" y="2062"/>
                  <a:pt x="4671" y="2051"/>
                </a:cubicBezTo>
                <a:lnTo>
                  <a:pt x="4963" y="1759"/>
                </a:lnTo>
                <a:cubicBezTo>
                  <a:pt x="4976" y="1747"/>
                  <a:pt x="4997" y="1747"/>
                  <a:pt x="5007" y="1759"/>
                </a:cubicBezTo>
                <a:cubicBezTo>
                  <a:pt x="5020" y="1772"/>
                  <a:pt x="5020" y="1793"/>
                  <a:pt x="5007" y="1804"/>
                </a:cubicBezTo>
                <a:lnTo>
                  <a:pt x="4715" y="2096"/>
                </a:lnTo>
                <a:cubicBezTo>
                  <a:pt x="4709" y="2100"/>
                  <a:pt x="4703" y="2104"/>
                  <a:pt x="4694" y="2104"/>
                </a:cubicBezTo>
                <a:close/>
                <a:moveTo>
                  <a:pt x="4110" y="2104"/>
                </a:moveTo>
                <a:cubicBezTo>
                  <a:pt x="4102" y="2104"/>
                  <a:pt x="4093" y="2102"/>
                  <a:pt x="4087" y="2096"/>
                </a:cubicBezTo>
                <a:cubicBezTo>
                  <a:pt x="4074" y="2083"/>
                  <a:pt x="4074" y="2062"/>
                  <a:pt x="4087" y="2051"/>
                </a:cubicBezTo>
                <a:lnTo>
                  <a:pt x="4379" y="1759"/>
                </a:lnTo>
                <a:cubicBezTo>
                  <a:pt x="4392" y="1747"/>
                  <a:pt x="4413" y="1747"/>
                  <a:pt x="4423" y="1759"/>
                </a:cubicBezTo>
                <a:cubicBezTo>
                  <a:pt x="4436" y="1772"/>
                  <a:pt x="4436" y="1793"/>
                  <a:pt x="4423" y="1804"/>
                </a:cubicBezTo>
                <a:lnTo>
                  <a:pt x="4131" y="2096"/>
                </a:lnTo>
                <a:cubicBezTo>
                  <a:pt x="4127" y="2100"/>
                  <a:pt x="4119" y="2104"/>
                  <a:pt x="4110" y="2104"/>
                </a:cubicBezTo>
                <a:close/>
                <a:moveTo>
                  <a:pt x="3529" y="2104"/>
                </a:moveTo>
                <a:cubicBezTo>
                  <a:pt x="3520" y="2104"/>
                  <a:pt x="3512" y="2102"/>
                  <a:pt x="3505" y="2096"/>
                </a:cubicBezTo>
                <a:cubicBezTo>
                  <a:pt x="3493" y="2083"/>
                  <a:pt x="3493" y="2062"/>
                  <a:pt x="3505" y="2051"/>
                </a:cubicBezTo>
                <a:lnTo>
                  <a:pt x="3797" y="1759"/>
                </a:lnTo>
                <a:cubicBezTo>
                  <a:pt x="3810" y="1747"/>
                  <a:pt x="3831" y="1747"/>
                  <a:pt x="3842" y="1759"/>
                </a:cubicBezTo>
                <a:cubicBezTo>
                  <a:pt x="3854" y="1772"/>
                  <a:pt x="3854" y="1793"/>
                  <a:pt x="3842" y="1804"/>
                </a:cubicBezTo>
                <a:lnTo>
                  <a:pt x="3550" y="2096"/>
                </a:lnTo>
                <a:cubicBezTo>
                  <a:pt x="3545" y="2100"/>
                  <a:pt x="3537" y="2104"/>
                  <a:pt x="3529" y="2104"/>
                </a:cubicBezTo>
                <a:close/>
                <a:moveTo>
                  <a:pt x="1783" y="2104"/>
                </a:moveTo>
                <a:cubicBezTo>
                  <a:pt x="1775" y="2104"/>
                  <a:pt x="1766" y="2102"/>
                  <a:pt x="1760" y="2096"/>
                </a:cubicBezTo>
                <a:cubicBezTo>
                  <a:pt x="1747" y="2083"/>
                  <a:pt x="1747" y="2062"/>
                  <a:pt x="1760" y="2051"/>
                </a:cubicBezTo>
                <a:lnTo>
                  <a:pt x="2052" y="1759"/>
                </a:lnTo>
                <a:cubicBezTo>
                  <a:pt x="2065" y="1747"/>
                  <a:pt x="2086" y="1747"/>
                  <a:pt x="2096" y="1759"/>
                </a:cubicBezTo>
                <a:cubicBezTo>
                  <a:pt x="2109" y="1772"/>
                  <a:pt x="2109" y="1793"/>
                  <a:pt x="2096" y="1804"/>
                </a:cubicBezTo>
                <a:lnTo>
                  <a:pt x="1804" y="2096"/>
                </a:lnTo>
                <a:cubicBezTo>
                  <a:pt x="1798" y="2100"/>
                  <a:pt x="1790" y="2104"/>
                  <a:pt x="1783" y="2104"/>
                </a:cubicBezTo>
                <a:close/>
                <a:moveTo>
                  <a:pt x="1199" y="2104"/>
                </a:moveTo>
                <a:cubicBezTo>
                  <a:pt x="1191" y="2104"/>
                  <a:pt x="1182" y="2102"/>
                  <a:pt x="1176" y="2096"/>
                </a:cubicBezTo>
                <a:cubicBezTo>
                  <a:pt x="1163" y="2083"/>
                  <a:pt x="1163" y="2062"/>
                  <a:pt x="1176" y="2051"/>
                </a:cubicBezTo>
                <a:lnTo>
                  <a:pt x="1468" y="1759"/>
                </a:lnTo>
                <a:cubicBezTo>
                  <a:pt x="1481" y="1747"/>
                  <a:pt x="1502" y="1747"/>
                  <a:pt x="1512" y="1759"/>
                </a:cubicBezTo>
                <a:cubicBezTo>
                  <a:pt x="1525" y="1772"/>
                  <a:pt x="1525" y="1793"/>
                  <a:pt x="1512" y="1804"/>
                </a:cubicBezTo>
                <a:lnTo>
                  <a:pt x="1220" y="2096"/>
                </a:lnTo>
                <a:cubicBezTo>
                  <a:pt x="1216" y="2100"/>
                  <a:pt x="1208" y="2104"/>
                  <a:pt x="1199" y="2104"/>
                </a:cubicBezTo>
                <a:close/>
                <a:moveTo>
                  <a:pt x="618" y="2104"/>
                </a:moveTo>
                <a:cubicBezTo>
                  <a:pt x="609" y="2104"/>
                  <a:pt x="601" y="2102"/>
                  <a:pt x="594" y="2096"/>
                </a:cubicBezTo>
                <a:cubicBezTo>
                  <a:pt x="582" y="2083"/>
                  <a:pt x="582" y="2062"/>
                  <a:pt x="594" y="2051"/>
                </a:cubicBezTo>
                <a:lnTo>
                  <a:pt x="886" y="1759"/>
                </a:lnTo>
                <a:cubicBezTo>
                  <a:pt x="899" y="1747"/>
                  <a:pt x="920" y="1747"/>
                  <a:pt x="931" y="1759"/>
                </a:cubicBezTo>
                <a:cubicBezTo>
                  <a:pt x="943" y="1772"/>
                  <a:pt x="943" y="1793"/>
                  <a:pt x="931" y="1804"/>
                </a:cubicBezTo>
                <a:lnTo>
                  <a:pt x="639" y="2096"/>
                </a:lnTo>
                <a:cubicBezTo>
                  <a:pt x="634" y="2100"/>
                  <a:pt x="626" y="2104"/>
                  <a:pt x="618" y="2104"/>
                </a:cubicBezTo>
                <a:close/>
                <a:moveTo>
                  <a:pt x="15757" y="2104"/>
                </a:moveTo>
                <a:cubicBezTo>
                  <a:pt x="15748" y="2104"/>
                  <a:pt x="15740" y="2102"/>
                  <a:pt x="15733" y="2096"/>
                </a:cubicBezTo>
                <a:cubicBezTo>
                  <a:pt x="15721" y="2083"/>
                  <a:pt x="15721" y="2062"/>
                  <a:pt x="15733" y="2051"/>
                </a:cubicBezTo>
                <a:lnTo>
                  <a:pt x="16025" y="1759"/>
                </a:lnTo>
                <a:cubicBezTo>
                  <a:pt x="16038" y="1747"/>
                  <a:pt x="16059" y="1747"/>
                  <a:pt x="16070" y="1759"/>
                </a:cubicBezTo>
                <a:cubicBezTo>
                  <a:pt x="16082" y="1772"/>
                  <a:pt x="16082" y="1793"/>
                  <a:pt x="16070" y="1804"/>
                </a:cubicBezTo>
                <a:lnTo>
                  <a:pt x="15778" y="2096"/>
                </a:lnTo>
                <a:cubicBezTo>
                  <a:pt x="15773" y="2100"/>
                  <a:pt x="15765" y="2104"/>
                  <a:pt x="15757" y="2104"/>
                </a:cubicBezTo>
                <a:close/>
                <a:moveTo>
                  <a:pt x="15175" y="2104"/>
                </a:moveTo>
                <a:cubicBezTo>
                  <a:pt x="15166" y="2104"/>
                  <a:pt x="15158" y="2102"/>
                  <a:pt x="15151" y="2096"/>
                </a:cubicBezTo>
                <a:cubicBezTo>
                  <a:pt x="15139" y="2083"/>
                  <a:pt x="15139" y="2062"/>
                  <a:pt x="15151" y="2051"/>
                </a:cubicBezTo>
                <a:lnTo>
                  <a:pt x="15443" y="1759"/>
                </a:lnTo>
                <a:cubicBezTo>
                  <a:pt x="15456" y="1747"/>
                  <a:pt x="15477" y="1747"/>
                  <a:pt x="15488" y="1759"/>
                </a:cubicBezTo>
                <a:cubicBezTo>
                  <a:pt x="15501" y="1772"/>
                  <a:pt x="15501" y="1793"/>
                  <a:pt x="15488" y="1804"/>
                </a:cubicBezTo>
                <a:lnTo>
                  <a:pt x="15196" y="2096"/>
                </a:lnTo>
                <a:cubicBezTo>
                  <a:pt x="15190" y="2100"/>
                  <a:pt x="15181" y="2104"/>
                  <a:pt x="15175" y="2104"/>
                </a:cubicBezTo>
                <a:close/>
                <a:moveTo>
                  <a:pt x="14591" y="2104"/>
                </a:moveTo>
                <a:cubicBezTo>
                  <a:pt x="14582" y="2104"/>
                  <a:pt x="14574" y="2102"/>
                  <a:pt x="14568" y="2096"/>
                </a:cubicBezTo>
                <a:cubicBezTo>
                  <a:pt x="14555" y="2083"/>
                  <a:pt x="14555" y="2062"/>
                  <a:pt x="14568" y="2051"/>
                </a:cubicBezTo>
                <a:lnTo>
                  <a:pt x="14860" y="1759"/>
                </a:lnTo>
                <a:cubicBezTo>
                  <a:pt x="14872" y="1747"/>
                  <a:pt x="14893" y="1747"/>
                  <a:pt x="14904" y="1759"/>
                </a:cubicBezTo>
                <a:cubicBezTo>
                  <a:pt x="14917" y="1772"/>
                  <a:pt x="14917" y="1793"/>
                  <a:pt x="14904" y="1804"/>
                </a:cubicBezTo>
                <a:lnTo>
                  <a:pt x="14612" y="2096"/>
                </a:lnTo>
                <a:cubicBezTo>
                  <a:pt x="14608" y="2100"/>
                  <a:pt x="14599" y="2104"/>
                  <a:pt x="14591" y="2104"/>
                </a:cubicBezTo>
                <a:close/>
                <a:moveTo>
                  <a:pt x="14009" y="2104"/>
                </a:moveTo>
                <a:cubicBezTo>
                  <a:pt x="14001" y="2104"/>
                  <a:pt x="13992" y="2102"/>
                  <a:pt x="13986" y="2096"/>
                </a:cubicBezTo>
                <a:cubicBezTo>
                  <a:pt x="13973" y="2083"/>
                  <a:pt x="13973" y="2062"/>
                  <a:pt x="13986" y="2051"/>
                </a:cubicBezTo>
                <a:lnTo>
                  <a:pt x="14278" y="1759"/>
                </a:lnTo>
                <a:cubicBezTo>
                  <a:pt x="14290" y="1747"/>
                  <a:pt x="14312" y="1747"/>
                  <a:pt x="14322" y="1759"/>
                </a:cubicBezTo>
                <a:cubicBezTo>
                  <a:pt x="14335" y="1772"/>
                  <a:pt x="14335" y="1793"/>
                  <a:pt x="14322" y="1804"/>
                </a:cubicBezTo>
                <a:lnTo>
                  <a:pt x="14030" y="2096"/>
                </a:lnTo>
                <a:cubicBezTo>
                  <a:pt x="14026" y="2100"/>
                  <a:pt x="14018" y="2104"/>
                  <a:pt x="14009" y="2104"/>
                </a:cubicBezTo>
                <a:close/>
                <a:moveTo>
                  <a:pt x="13427" y="2104"/>
                </a:moveTo>
                <a:cubicBezTo>
                  <a:pt x="13419" y="2104"/>
                  <a:pt x="13410" y="2102"/>
                  <a:pt x="13404" y="2096"/>
                </a:cubicBezTo>
                <a:cubicBezTo>
                  <a:pt x="13391" y="2083"/>
                  <a:pt x="13391" y="2062"/>
                  <a:pt x="13404" y="2051"/>
                </a:cubicBezTo>
                <a:lnTo>
                  <a:pt x="13696" y="1759"/>
                </a:lnTo>
                <a:cubicBezTo>
                  <a:pt x="13709" y="1747"/>
                  <a:pt x="13730" y="1747"/>
                  <a:pt x="13740" y="1759"/>
                </a:cubicBezTo>
                <a:cubicBezTo>
                  <a:pt x="13753" y="1772"/>
                  <a:pt x="13753" y="1793"/>
                  <a:pt x="13740" y="1804"/>
                </a:cubicBezTo>
                <a:lnTo>
                  <a:pt x="13448" y="2096"/>
                </a:lnTo>
                <a:cubicBezTo>
                  <a:pt x="13444" y="2100"/>
                  <a:pt x="13436" y="2104"/>
                  <a:pt x="13427" y="2104"/>
                </a:cubicBezTo>
                <a:close/>
                <a:moveTo>
                  <a:pt x="12845" y="2104"/>
                </a:moveTo>
                <a:cubicBezTo>
                  <a:pt x="12837" y="2104"/>
                  <a:pt x="12829" y="2102"/>
                  <a:pt x="12822" y="2096"/>
                </a:cubicBezTo>
                <a:cubicBezTo>
                  <a:pt x="12810" y="2083"/>
                  <a:pt x="12810" y="2062"/>
                  <a:pt x="12822" y="2051"/>
                </a:cubicBezTo>
                <a:lnTo>
                  <a:pt x="13114" y="1759"/>
                </a:lnTo>
                <a:cubicBezTo>
                  <a:pt x="13127" y="1747"/>
                  <a:pt x="13148" y="1747"/>
                  <a:pt x="13159" y="1759"/>
                </a:cubicBezTo>
                <a:cubicBezTo>
                  <a:pt x="13171" y="1772"/>
                  <a:pt x="13171" y="1793"/>
                  <a:pt x="13159" y="1804"/>
                </a:cubicBezTo>
                <a:lnTo>
                  <a:pt x="12867" y="2096"/>
                </a:lnTo>
                <a:cubicBezTo>
                  <a:pt x="12860" y="2100"/>
                  <a:pt x="12854" y="2104"/>
                  <a:pt x="12845" y="2104"/>
                </a:cubicBezTo>
                <a:close/>
                <a:moveTo>
                  <a:pt x="9351" y="2104"/>
                </a:moveTo>
                <a:cubicBezTo>
                  <a:pt x="9342" y="2104"/>
                  <a:pt x="9334" y="2102"/>
                  <a:pt x="9327" y="2096"/>
                </a:cubicBezTo>
                <a:cubicBezTo>
                  <a:pt x="9315" y="2083"/>
                  <a:pt x="9315" y="2062"/>
                  <a:pt x="9327" y="2051"/>
                </a:cubicBezTo>
                <a:lnTo>
                  <a:pt x="9619" y="1759"/>
                </a:lnTo>
                <a:cubicBezTo>
                  <a:pt x="9632" y="1747"/>
                  <a:pt x="9653" y="1747"/>
                  <a:pt x="9664" y="1759"/>
                </a:cubicBezTo>
                <a:cubicBezTo>
                  <a:pt x="9676" y="1772"/>
                  <a:pt x="9676" y="1793"/>
                  <a:pt x="9664" y="1804"/>
                </a:cubicBezTo>
                <a:lnTo>
                  <a:pt x="9372" y="2096"/>
                </a:lnTo>
                <a:cubicBezTo>
                  <a:pt x="9368" y="2100"/>
                  <a:pt x="9359" y="2104"/>
                  <a:pt x="9351" y="2104"/>
                </a:cubicBezTo>
                <a:close/>
                <a:moveTo>
                  <a:pt x="8769" y="2104"/>
                </a:moveTo>
                <a:cubicBezTo>
                  <a:pt x="8760" y="2104"/>
                  <a:pt x="8752" y="2102"/>
                  <a:pt x="8746" y="2096"/>
                </a:cubicBezTo>
                <a:cubicBezTo>
                  <a:pt x="8733" y="2083"/>
                  <a:pt x="8733" y="2062"/>
                  <a:pt x="8746" y="2051"/>
                </a:cubicBezTo>
                <a:lnTo>
                  <a:pt x="9037" y="1759"/>
                </a:lnTo>
                <a:cubicBezTo>
                  <a:pt x="9050" y="1747"/>
                  <a:pt x="9071" y="1747"/>
                  <a:pt x="9082" y="1759"/>
                </a:cubicBezTo>
                <a:cubicBezTo>
                  <a:pt x="9095" y="1772"/>
                  <a:pt x="9095" y="1793"/>
                  <a:pt x="9082" y="1804"/>
                </a:cubicBezTo>
                <a:lnTo>
                  <a:pt x="8790" y="2096"/>
                </a:lnTo>
                <a:cubicBezTo>
                  <a:pt x="8786" y="2100"/>
                  <a:pt x="8777" y="2104"/>
                  <a:pt x="8769" y="2104"/>
                </a:cubicBezTo>
                <a:close/>
                <a:moveTo>
                  <a:pt x="8187" y="2104"/>
                </a:moveTo>
                <a:cubicBezTo>
                  <a:pt x="8179" y="2104"/>
                  <a:pt x="8170" y="2102"/>
                  <a:pt x="8164" y="2096"/>
                </a:cubicBezTo>
                <a:cubicBezTo>
                  <a:pt x="8151" y="2083"/>
                  <a:pt x="8151" y="2062"/>
                  <a:pt x="8164" y="2051"/>
                </a:cubicBezTo>
                <a:lnTo>
                  <a:pt x="8456" y="1759"/>
                </a:lnTo>
                <a:cubicBezTo>
                  <a:pt x="8468" y="1747"/>
                  <a:pt x="8490" y="1747"/>
                  <a:pt x="8500" y="1759"/>
                </a:cubicBezTo>
                <a:cubicBezTo>
                  <a:pt x="8513" y="1772"/>
                  <a:pt x="8513" y="1793"/>
                  <a:pt x="8500" y="1804"/>
                </a:cubicBezTo>
                <a:lnTo>
                  <a:pt x="8208" y="2096"/>
                </a:lnTo>
                <a:cubicBezTo>
                  <a:pt x="8204" y="2100"/>
                  <a:pt x="8195" y="2104"/>
                  <a:pt x="8187" y="2104"/>
                </a:cubicBezTo>
                <a:close/>
                <a:moveTo>
                  <a:pt x="7605" y="2104"/>
                </a:moveTo>
                <a:cubicBezTo>
                  <a:pt x="7597" y="2104"/>
                  <a:pt x="7588" y="2102"/>
                  <a:pt x="7582" y="2096"/>
                </a:cubicBezTo>
                <a:cubicBezTo>
                  <a:pt x="7569" y="2083"/>
                  <a:pt x="7569" y="2062"/>
                  <a:pt x="7582" y="2051"/>
                </a:cubicBezTo>
                <a:lnTo>
                  <a:pt x="7874" y="1759"/>
                </a:lnTo>
                <a:cubicBezTo>
                  <a:pt x="7887" y="1747"/>
                  <a:pt x="7908" y="1747"/>
                  <a:pt x="7918" y="1759"/>
                </a:cubicBezTo>
                <a:cubicBezTo>
                  <a:pt x="7931" y="1772"/>
                  <a:pt x="7931" y="1793"/>
                  <a:pt x="7918" y="1804"/>
                </a:cubicBezTo>
                <a:lnTo>
                  <a:pt x="7626" y="2096"/>
                </a:lnTo>
                <a:cubicBezTo>
                  <a:pt x="7620" y="2100"/>
                  <a:pt x="7614" y="2104"/>
                  <a:pt x="7605" y="2104"/>
                </a:cubicBezTo>
                <a:close/>
                <a:moveTo>
                  <a:pt x="7023" y="2104"/>
                </a:moveTo>
                <a:cubicBezTo>
                  <a:pt x="7015" y="2104"/>
                  <a:pt x="7007" y="2102"/>
                  <a:pt x="7000" y="2096"/>
                </a:cubicBezTo>
                <a:cubicBezTo>
                  <a:pt x="6987" y="2083"/>
                  <a:pt x="6987" y="2062"/>
                  <a:pt x="7000" y="2051"/>
                </a:cubicBezTo>
                <a:lnTo>
                  <a:pt x="7292" y="1759"/>
                </a:lnTo>
                <a:cubicBezTo>
                  <a:pt x="7305" y="1747"/>
                  <a:pt x="7326" y="1747"/>
                  <a:pt x="7337" y="1759"/>
                </a:cubicBezTo>
                <a:cubicBezTo>
                  <a:pt x="7349" y="1772"/>
                  <a:pt x="7349" y="1793"/>
                  <a:pt x="7337" y="1804"/>
                </a:cubicBezTo>
                <a:lnTo>
                  <a:pt x="7045" y="2096"/>
                </a:lnTo>
                <a:cubicBezTo>
                  <a:pt x="7038" y="2100"/>
                  <a:pt x="7030" y="2104"/>
                  <a:pt x="7023" y="2104"/>
                </a:cubicBezTo>
                <a:close/>
                <a:moveTo>
                  <a:pt x="6440" y="2104"/>
                </a:moveTo>
                <a:cubicBezTo>
                  <a:pt x="6431" y="2104"/>
                  <a:pt x="6423" y="2102"/>
                  <a:pt x="6416" y="2096"/>
                </a:cubicBezTo>
                <a:cubicBezTo>
                  <a:pt x="6404" y="2083"/>
                  <a:pt x="6404" y="2062"/>
                  <a:pt x="6416" y="2051"/>
                </a:cubicBezTo>
                <a:lnTo>
                  <a:pt x="6708" y="1759"/>
                </a:lnTo>
                <a:cubicBezTo>
                  <a:pt x="6721" y="1747"/>
                  <a:pt x="6742" y="1747"/>
                  <a:pt x="6753" y="1759"/>
                </a:cubicBezTo>
                <a:cubicBezTo>
                  <a:pt x="6765" y="1772"/>
                  <a:pt x="6765" y="1793"/>
                  <a:pt x="6753" y="1804"/>
                </a:cubicBezTo>
                <a:lnTo>
                  <a:pt x="6461" y="2096"/>
                </a:lnTo>
                <a:cubicBezTo>
                  <a:pt x="6456" y="2100"/>
                  <a:pt x="6448" y="2104"/>
                  <a:pt x="6440" y="2104"/>
                </a:cubicBezTo>
                <a:close/>
                <a:moveTo>
                  <a:pt x="2947" y="2104"/>
                </a:moveTo>
                <a:cubicBezTo>
                  <a:pt x="2938" y="2104"/>
                  <a:pt x="2930" y="2102"/>
                  <a:pt x="2923" y="2096"/>
                </a:cubicBezTo>
                <a:cubicBezTo>
                  <a:pt x="2911" y="2083"/>
                  <a:pt x="2911" y="2062"/>
                  <a:pt x="2923" y="2051"/>
                </a:cubicBezTo>
                <a:lnTo>
                  <a:pt x="3215" y="1759"/>
                </a:lnTo>
                <a:cubicBezTo>
                  <a:pt x="3228" y="1747"/>
                  <a:pt x="3249" y="1747"/>
                  <a:pt x="3260" y="1759"/>
                </a:cubicBezTo>
                <a:cubicBezTo>
                  <a:pt x="3273" y="1772"/>
                  <a:pt x="3273" y="1793"/>
                  <a:pt x="3260" y="1804"/>
                </a:cubicBezTo>
                <a:lnTo>
                  <a:pt x="2968" y="2096"/>
                </a:lnTo>
                <a:cubicBezTo>
                  <a:pt x="2964" y="2100"/>
                  <a:pt x="2955" y="2104"/>
                  <a:pt x="2947" y="2104"/>
                </a:cubicBezTo>
                <a:close/>
                <a:moveTo>
                  <a:pt x="2365" y="2104"/>
                </a:moveTo>
                <a:cubicBezTo>
                  <a:pt x="2357" y="2104"/>
                  <a:pt x="2348" y="2102"/>
                  <a:pt x="2342" y="2096"/>
                </a:cubicBezTo>
                <a:cubicBezTo>
                  <a:pt x="2329" y="2083"/>
                  <a:pt x="2329" y="2062"/>
                  <a:pt x="2342" y="2051"/>
                </a:cubicBezTo>
                <a:lnTo>
                  <a:pt x="2634" y="1759"/>
                </a:lnTo>
                <a:cubicBezTo>
                  <a:pt x="2646" y="1747"/>
                  <a:pt x="2668" y="1747"/>
                  <a:pt x="2678" y="1759"/>
                </a:cubicBezTo>
                <a:cubicBezTo>
                  <a:pt x="2691" y="1772"/>
                  <a:pt x="2691" y="1793"/>
                  <a:pt x="2678" y="1804"/>
                </a:cubicBezTo>
                <a:lnTo>
                  <a:pt x="2386" y="2096"/>
                </a:lnTo>
                <a:cubicBezTo>
                  <a:pt x="2382" y="2100"/>
                  <a:pt x="2373" y="2104"/>
                  <a:pt x="2365" y="2104"/>
                </a:cubicBezTo>
                <a:close/>
                <a:moveTo>
                  <a:pt x="15757" y="1520"/>
                </a:moveTo>
                <a:cubicBezTo>
                  <a:pt x="15748" y="1520"/>
                  <a:pt x="15740" y="1518"/>
                  <a:pt x="15733" y="1512"/>
                </a:cubicBezTo>
                <a:cubicBezTo>
                  <a:pt x="15721" y="1499"/>
                  <a:pt x="15721" y="1478"/>
                  <a:pt x="15733" y="1468"/>
                </a:cubicBezTo>
                <a:lnTo>
                  <a:pt x="16025" y="1176"/>
                </a:lnTo>
                <a:cubicBezTo>
                  <a:pt x="16038" y="1163"/>
                  <a:pt x="16059" y="1163"/>
                  <a:pt x="16070" y="1176"/>
                </a:cubicBezTo>
                <a:cubicBezTo>
                  <a:pt x="16082" y="1188"/>
                  <a:pt x="16082" y="1210"/>
                  <a:pt x="16070" y="1220"/>
                </a:cubicBezTo>
                <a:lnTo>
                  <a:pt x="15778" y="1512"/>
                </a:lnTo>
                <a:cubicBezTo>
                  <a:pt x="15773" y="1518"/>
                  <a:pt x="15765" y="1520"/>
                  <a:pt x="15757" y="1520"/>
                </a:cubicBezTo>
                <a:close/>
                <a:moveTo>
                  <a:pt x="15175" y="1520"/>
                </a:moveTo>
                <a:cubicBezTo>
                  <a:pt x="15166" y="1520"/>
                  <a:pt x="15158" y="1518"/>
                  <a:pt x="15151" y="1512"/>
                </a:cubicBezTo>
                <a:cubicBezTo>
                  <a:pt x="15139" y="1499"/>
                  <a:pt x="15139" y="1478"/>
                  <a:pt x="15151" y="1468"/>
                </a:cubicBezTo>
                <a:lnTo>
                  <a:pt x="15443" y="1176"/>
                </a:lnTo>
                <a:cubicBezTo>
                  <a:pt x="15456" y="1163"/>
                  <a:pt x="15477" y="1163"/>
                  <a:pt x="15488" y="1176"/>
                </a:cubicBezTo>
                <a:cubicBezTo>
                  <a:pt x="15501" y="1188"/>
                  <a:pt x="15501" y="1210"/>
                  <a:pt x="15488" y="1220"/>
                </a:cubicBezTo>
                <a:lnTo>
                  <a:pt x="15196" y="1512"/>
                </a:lnTo>
                <a:cubicBezTo>
                  <a:pt x="15190" y="1518"/>
                  <a:pt x="15181" y="1520"/>
                  <a:pt x="15175" y="1520"/>
                </a:cubicBezTo>
                <a:close/>
                <a:moveTo>
                  <a:pt x="14591" y="1520"/>
                </a:moveTo>
                <a:cubicBezTo>
                  <a:pt x="14582" y="1520"/>
                  <a:pt x="14574" y="1518"/>
                  <a:pt x="14568" y="1512"/>
                </a:cubicBezTo>
                <a:cubicBezTo>
                  <a:pt x="14555" y="1499"/>
                  <a:pt x="14555" y="1478"/>
                  <a:pt x="14568" y="1468"/>
                </a:cubicBezTo>
                <a:lnTo>
                  <a:pt x="14860" y="1176"/>
                </a:lnTo>
                <a:cubicBezTo>
                  <a:pt x="14872" y="1163"/>
                  <a:pt x="14893" y="1163"/>
                  <a:pt x="14904" y="1176"/>
                </a:cubicBezTo>
                <a:cubicBezTo>
                  <a:pt x="14917" y="1188"/>
                  <a:pt x="14917" y="1210"/>
                  <a:pt x="14904" y="1220"/>
                </a:cubicBezTo>
                <a:lnTo>
                  <a:pt x="14612" y="1512"/>
                </a:lnTo>
                <a:cubicBezTo>
                  <a:pt x="14608" y="1518"/>
                  <a:pt x="14599" y="1520"/>
                  <a:pt x="14591" y="1520"/>
                </a:cubicBezTo>
                <a:close/>
                <a:moveTo>
                  <a:pt x="14009" y="1520"/>
                </a:moveTo>
                <a:cubicBezTo>
                  <a:pt x="14001" y="1520"/>
                  <a:pt x="13992" y="1518"/>
                  <a:pt x="13986" y="1512"/>
                </a:cubicBezTo>
                <a:cubicBezTo>
                  <a:pt x="13973" y="1499"/>
                  <a:pt x="13973" y="1478"/>
                  <a:pt x="13986" y="1468"/>
                </a:cubicBezTo>
                <a:lnTo>
                  <a:pt x="14278" y="1176"/>
                </a:lnTo>
                <a:cubicBezTo>
                  <a:pt x="14290" y="1163"/>
                  <a:pt x="14312" y="1163"/>
                  <a:pt x="14322" y="1176"/>
                </a:cubicBezTo>
                <a:cubicBezTo>
                  <a:pt x="14335" y="1188"/>
                  <a:pt x="14335" y="1210"/>
                  <a:pt x="14322" y="1220"/>
                </a:cubicBezTo>
                <a:lnTo>
                  <a:pt x="14030" y="1512"/>
                </a:lnTo>
                <a:cubicBezTo>
                  <a:pt x="14026" y="1518"/>
                  <a:pt x="14018" y="1520"/>
                  <a:pt x="14009" y="1520"/>
                </a:cubicBezTo>
                <a:close/>
                <a:moveTo>
                  <a:pt x="13427" y="1520"/>
                </a:moveTo>
                <a:cubicBezTo>
                  <a:pt x="13419" y="1520"/>
                  <a:pt x="13410" y="1518"/>
                  <a:pt x="13404" y="1512"/>
                </a:cubicBezTo>
                <a:cubicBezTo>
                  <a:pt x="13391" y="1499"/>
                  <a:pt x="13391" y="1478"/>
                  <a:pt x="13404" y="1468"/>
                </a:cubicBezTo>
                <a:lnTo>
                  <a:pt x="13696" y="1176"/>
                </a:lnTo>
                <a:cubicBezTo>
                  <a:pt x="13709" y="1163"/>
                  <a:pt x="13730" y="1163"/>
                  <a:pt x="13740" y="1176"/>
                </a:cubicBezTo>
                <a:cubicBezTo>
                  <a:pt x="13753" y="1188"/>
                  <a:pt x="13753" y="1210"/>
                  <a:pt x="13740" y="1220"/>
                </a:cubicBezTo>
                <a:lnTo>
                  <a:pt x="13448" y="1512"/>
                </a:lnTo>
                <a:cubicBezTo>
                  <a:pt x="13444" y="1518"/>
                  <a:pt x="13436" y="1520"/>
                  <a:pt x="13427" y="1520"/>
                </a:cubicBezTo>
                <a:close/>
                <a:moveTo>
                  <a:pt x="12845" y="1520"/>
                </a:moveTo>
                <a:cubicBezTo>
                  <a:pt x="12837" y="1520"/>
                  <a:pt x="12829" y="1518"/>
                  <a:pt x="12822" y="1512"/>
                </a:cubicBezTo>
                <a:cubicBezTo>
                  <a:pt x="12810" y="1499"/>
                  <a:pt x="12810" y="1478"/>
                  <a:pt x="12822" y="1468"/>
                </a:cubicBezTo>
                <a:lnTo>
                  <a:pt x="13114" y="1176"/>
                </a:lnTo>
                <a:cubicBezTo>
                  <a:pt x="13127" y="1163"/>
                  <a:pt x="13148" y="1163"/>
                  <a:pt x="13159" y="1176"/>
                </a:cubicBezTo>
                <a:cubicBezTo>
                  <a:pt x="13171" y="1188"/>
                  <a:pt x="13171" y="1210"/>
                  <a:pt x="13159" y="1220"/>
                </a:cubicBezTo>
                <a:lnTo>
                  <a:pt x="12867" y="1512"/>
                </a:lnTo>
                <a:cubicBezTo>
                  <a:pt x="12860" y="1518"/>
                  <a:pt x="12854" y="1520"/>
                  <a:pt x="12845" y="1520"/>
                </a:cubicBezTo>
                <a:close/>
                <a:moveTo>
                  <a:pt x="9351" y="1520"/>
                </a:moveTo>
                <a:cubicBezTo>
                  <a:pt x="9342" y="1520"/>
                  <a:pt x="9334" y="1518"/>
                  <a:pt x="9327" y="1512"/>
                </a:cubicBezTo>
                <a:cubicBezTo>
                  <a:pt x="9315" y="1499"/>
                  <a:pt x="9315" y="1478"/>
                  <a:pt x="9327" y="1468"/>
                </a:cubicBezTo>
                <a:lnTo>
                  <a:pt x="9619" y="1176"/>
                </a:lnTo>
                <a:cubicBezTo>
                  <a:pt x="9632" y="1163"/>
                  <a:pt x="9653" y="1163"/>
                  <a:pt x="9664" y="1176"/>
                </a:cubicBezTo>
                <a:cubicBezTo>
                  <a:pt x="9676" y="1188"/>
                  <a:pt x="9676" y="1210"/>
                  <a:pt x="9664" y="1220"/>
                </a:cubicBezTo>
                <a:lnTo>
                  <a:pt x="9372" y="1512"/>
                </a:lnTo>
                <a:cubicBezTo>
                  <a:pt x="9368" y="1518"/>
                  <a:pt x="9359" y="1520"/>
                  <a:pt x="9351" y="1520"/>
                </a:cubicBezTo>
                <a:close/>
                <a:moveTo>
                  <a:pt x="8769" y="1520"/>
                </a:moveTo>
                <a:cubicBezTo>
                  <a:pt x="8760" y="1520"/>
                  <a:pt x="8752" y="1518"/>
                  <a:pt x="8746" y="1512"/>
                </a:cubicBezTo>
                <a:cubicBezTo>
                  <a:pt x="8733" y="1499"/>
                  <a:pt x="8733" y="1478"/>
                  <a:pt x="8746" y="1468"/>
                </a:cubicBezTo>
                <a:lnTo>
                  <a:pt x="9037" y="1176"/>
                </a:lnTo>
                <a:cubicBezTo>
                  <a:pt x="9050" y="1163"/>
                  <a:pt x="9071" y="1163"/>
                  <a:pt x="9082" y="1176"/>
                </a:cubicBezTo>
                <a:cubicBezTo>
                  <a:pt x="9095" y="1188"/>
                  <a:pt x="9095" y="1210"/>
                  <a:pt x="9082" y="1220"/>
                </a:cubicBezTo>
                <a:lnTo>
                  <a:pt x="8790" y="1512"/>
                </a:lnTo>
                <a:cubicBezTo>
                  <a:pt x="8786" y="1518"/>
                  <a:pt x="8777" y="1520"/>
                  <a:pt x="8769" y="1520"/>
                </a:cubicBezTo>
                <a:close/>
                <a:moveTo>
                  <a:pt x="8187" y="1520"/>
                </a:moveTo>
                <a:cubicBezTo>
                  <a:pt x="8179" y="1520"/>
                  <a:pt x="8170" y="1518"/>
                  <a:pt x="8164" y="1512"/>
                </a:cubicBezTo>
                <a:cubicBezTo>
                  <a:pt x="8151" y="1499"/>
                  <a:pt x="8151" y="1478"/>
                  <a:pt x="8164" y="1468"/>
                </a:cubicBezTo>
                <a:lnTo>
                  <a:pt x="8456" y="1176"/>
                </a:lnTo>
                <a:cubicBezTo>
                  <a:pt x="8468" y="1163"/>
                  <a:pt x="8490" y="1163"/>
                  <a:pt x="8500" y="1176"/>
                </a:cubicBezTo>
                <a:cubicBezTo>
                  <a:pt x="8513" y="1188"/>
                  <a:pt x="8513" y="1210"/>
                  <a:pt x="8500" y="1220"/>
                </a:cubicBezTo>
                <a:lnTo>
                  <a:pt x="8208" y="1512"/>
                </a:lnTo>
                <a:cubicBezTo>
                  <a:pt x="8204" y="1518"/>
                  <a:pt x="8195" y="1520"/>
                  <a:pt x="8187" y="1520"/>
                </a:cubicBezTo>
                <a:close/>
                <a:moveTo>
                  <a:pt x="7605" y="1520"/>
                </a:moveTo>
                <a:cubicBezTo>
                  <a:pt x="7597" y="1520"/>
                  <a:pt x="7588" y="1518"/>
                  <a:pt x="7582" y="1512"/>
                </a:cubicBezTo>
                <a:cubicBezTo>
                  <a:pt x="7569" y="1499"/>
                  <a:pt x="7569" y="1478"/>
                  <a:pt x="7582" y="1468"/>
                </a:cubicBezTo>
                <a:lnTo>
                  <a:pt x="7874" y="1176"/>
                </a:lnTo>
                <a:cubicBezTo>
                  <a:pt x="7887" y="1163"/>
                  <a:pt x="7908" y="1163"/>
                  <a:pt x="7918" y="1176"/>
                </a:cubicBezTo>
                <a:cubicBezTo>
                  <a:pt x="7931" y="1188"/>
                  <a:pt x="7931" y="1210"/>
                  <a:pt x="7918" y="1220"/>
                </a:cubicBezTo>
                <a:lnTo>
                  <a:pt x="7626" y="1512"/>
                </a:lnTo>
                <a:cubicBezTo>
                  <a:pt x="7620" y="1518"/>
                  <a:pt x="7614" y="1520"/>
                  <a:pt x="7605" y="1520"/>
                </a:cubicBezTo>
                <a:close/>
                <a:moveTo>
                  <a:pt x="7023" y="1520"/>
                </a:moveTo>
                <a:cubicBezTo>
                  <a:pt x="7015" y="1520"/>
                  <a:pt x="7007" y="1518"/>
                  <a:pt x="7000" y="1512"/>
                </a:cubicBezTo>
                <a:cubicBezTo>
                  <a:pt x="6987" y="1499"/>
                  <a:pt x="6987" y="1478"/>
                  <a:pt x="7000" y="1468"/>
                </a:cubicBezTo>
                <a:lnTo>
                  <a:pt x="7292" y="1176"/>
                </a:lnTo>
                <a:cubicBezTo>
                  <a:pt x="7305" y="1163"/>
                  <a:pt x="7326" y="1163"/>
                  <a:pt x="7337" y="1176"/>
                </a:cubicBezTo>
                <a:cubicBezTo>
                  <a:pt x="7349" y="1188"/>
                  <a:pt x="7349" y="1210"/>
                  <a:pt x="7337" y="1220"/>
                </a:cubicBezTo>
                <a:lnTo>
                  <a:pt x="7045" y="1512"/>
                </a:lnTo>
                <a:cubicBezTo>
                  <a:pt x="7038" y="1518"/>
                  <a:pt x="7030" y="1520"/>
                  <a:pt x="7023" y="1520"/>
                </a:cubicBezTo>
                <a:close/>
                <a:moveTo>
                  <a:pt x="6440" y="1520"/>
                </a:moveTo>
                <a:cubicBezTo>
                  <a:pt x="6431" y="1520"/>
                  <a:pt x="6423" y="1518"/>
                  <a:pt x="6416" y="1512"/>
                </a:cubicBezTo>
                <a:cubicBezTo>
                  <a:pt x="6404" y="1499"/>
                  <a:pt x="6404" y="1478"/>
                  <a:pt x="6416" y="1468"/>
                </a:cubicBezTo>
                <a:lnTo>
                  <a:pt x="6708" y="1176"/>
                </a:lnTo>
                <a:cubicBezTo>
                  <a:pt x="6721" y="1163"/>
                  <a:pt x="6742" y="1163"/>
                  <a:pt x="6753" y="1176"/>
                </a:cubicBezTo>
                <a:cubicBezTo>
                  <a:pt x="6765" y="1188"/>
                  <a:pt x="6765" y="1210"/>
                  <a:pt x="6753" y="1220"/>
                </a:cubicBezTo>
                <a:lnTo>
                  <a:pt x="6461" y="1512"/>
                </a:lnTo>
                <a:cubicBezTo>
                  <a:pt x="6456" y="1518"/>
                  <a:pt x="6448" y="1520"/>
                  <a:pt x="6440" y="1520"/>
                </a:cubicBezTo>
                <a:close/>
                <a:moveTo>
                  <a:pt x="2947" y="1520"/>
                </a:moveTo>
                <a:cubicBezTo>
                  <a:pt x="2938" y="1520"/>
                  <a:pt x="2930" y="1518"/>
                  <a:pt x="2923" y="1512"/>
                </a:cubicBezTo>
                <a:cubicBezTo>
                  <a:pt x="2911" y="1499"/>
                  <a:pt x="2911" y="1478"/>
                  <a:pt x="2923" y="1468"/>
                </a:cubicBezTo>
                <a:lnTo>
                  <a:pt x="3215" y="1176"/>
                </a:lnTo>
                <a:cubicBezTo>
                  <a:pt x="3228" y="1163"/>
                  <a:pt x="3249" y="1163"/>
                  <a:pt x="3260" y="1176"/>
                </a:cubicBezTo>
                <a:cubicBezTo>
                  <a:pt x="3273" y="1188"/>
                  <a:pt x="3273" y="1210"/>
                  <a:pt x="3260" y="1220"/>
                </a:cubicBezTo>
                <a:lnTo>
                  <a:pt x="2968" y="1512"/>
                </a:lnTo>
                <a:cubicBezTo>
                  <a:pt x="2964" y="1518"/>
                  <a:pt x="2955" y="1520"/>
                  <a:pt x="2947" y="1520"/>
                </a:cubicBezTo>
                <a:close/>
                <a:moveTo>
                  <a:pt x="2365" y="1520"/>
                </a:moveTo>
                <a:cubicBezTo>
                  <a:pt x="2357" y="1520"/>
                  <a:pt x="2348" y="1518"/>
                  <a:pt x="2342" y="1512"/>
                </a:cubicBezTo>
                <a:cubicBezTo>
                  <a:pt x="2329" y="1499"/>
                  <a:pt x="2329" y="1478"/>
                  <a:pt x="2342" y="1468"/>
                </a:cubicBezTo>
                <a:lnTo>
                  <a:pt x="2634" y="1176"/>
                </a:lnTo>
                <a:cubicBezTo>
                  <a:pt x="2646" y="1163"/>
                  <a:pt x="2668" y="1163"/>
                  <a:pt x="2678" y="1176"/>
                </a:cubicBezTo>
                <a:cubicBezTo>
                  <a:pt x="2691" y="1188"/>
                  <a:pt x="2691" y="1210"/>
                  <a:pt x="2678" y="1220"/>
                </a:cubicBezTo>
                <a:lnTo>
                  <a:pt x="2386" y="1512"/>
                </a:lnTo>
                <a:cubicBezTo>
                  <a:pt x="2382" y="1518"/>
                  <a:pt x="2373" y="1520"/>
                  <a:pt x="2365" y="1520"/>
                </a:cubicBezTo>
                <a:close/>
                <a:moveTo>
                  <a:pt x="18086" y="1520"/>
                </a:moveTo>
                <a:cubicBezTo>
                  <a:pt x="18077" y="1520"/>
                  <a:pt x="18069" y="1518"/>
                  <a:pt x="18062" y="1512"/>
                </a:cubicBezTo>
                <a:cubicBezTo>
                  <a:pt x="18050" y="1499"/>
                  <a:pt x="18050" y="1478"/>
                  <a:pt x="18062" y="1468"/>
                </a:cubicBezTo>
                <a:lnTo>
                  <a:pt x="18354" y="1176"/>
                </a:lnTo>
                <a:cubicBezTo>
                  <a:pt x="18367" y="1163"/>
                  <a:pt x="18388" y="1163"/>
                  <a:pt x="18399" y="1176"/>
                </a:cubicBezTo>
                <a:cubicBezTo>
                  <a:pt x="18412" y="1188"/>
                  <a:pt x="18412" y="1210"/>
                  <a:pt x="18399" y="1220"/>
                </a:cubicBezTo>
                <a:lnTo>
                  <a:pt x="18107" y="1512"/>
                </a:lnTo>
                <a:cubicBezTo>
                  <a:pt x="18101" y="1518"/>
                  <a:pt x="18094" y="1520"/>
                  <a:pt x="18086" y="1520"/>
                </a:cubicBezTo>
                <a:close/>
                <a:moveTo>
                  <a:pt x="17502" y="1520"/>
                </a:moveTo>
                <a:cubicBezTo>
                  <a:pt x="17493" y="1520"/>
                  <a:pt x="17485" y="1518"/>
                  <a:pt x="17479" y="1512"/>
                </a:cubicBezTo>
                <a:cubicBezTo>
                  <a:pt x="17466" y="1499"/>
                  <a:pt x="17466" y="1478"/>
                  <a:pt x="17479" y="1468"/>
                </a:cubicBezTo>
                <a:lnTo>
                  <a:pt x="17771" y="1176"/>
                </a:lnTo>
                <a:cubicBezTo>
                  <a:pt x="17783" y="1163"/>
                  <a:pt x="17804" y="1163"/>
                  <a:pt x="17815" y="1176"/>
                </a:cubicBezTo>
                <a:cubicBezTo>
                  <a:pt x="17828" y="1188"/>
                  <a:pt x="17828" y="1210"/>
                  <a:pt x="17815" y="1220"/>
                </a:cubicBezTo>
                <a:lnTo>
                  <a:pt x="17523" y="1512"/>
                </a:lnTo>
                <a:cubicBezTo>
                  <a:pt x="17519" y="1518"/>
                  <a:pt x="17510" y="1520"/>
                  <a:pt x="17502" y="1520"/>
                </a:cubicBezTo>
                <a:close/>
                <a:moveTo>
                  <a:pt x="16920" y="1520"/>
                </a:moveTo>
                <a:cubicBezTo>
                  <a:pt x="16912" y="1520"/>
                  <a:pt x="16903" y="1518"/>
                  <a:pt x="16897" y="1512"/>
                </a:cubicBezTo>
                <a:cubicBezTo>
                  <a:pt x="16884" y="1499"/>
                  <a:pt x="16884" y="1478"/>
                  <a:pt x="16897" y="1468"/>
                </a:cubicBezTo>
                <a:lnTo>
                  <a:pt x="17189" y="1176"/>
                </a:lnTo>
                <a:cubicBezTo>
                  <a:pt x="17201" y="1163"/>
                  <a:pt x="17223" y="1163"/>
                  <a:pt x="17233" y="1176"/>
                </a:cubicBezTo>
                <a:cubicBezTo>
                  <a:pt x="17246" y="1188"/>
                  <a:pt x="17246" y="1210"/>
                  <a:pt x="17233" y="1220"/>
                </a:cubicBezTo>
                <a:lnTo>
                  <a:pt x="16941" y="1512"/>
                </a:lnTo>
                <a:cubicBezTo>
                  <a:pt x="16937" y="1518"/>
                  <a:pt x="16929" y="1520"/>
                  <a:pt x="16920" y="1520"/>
                </a:cubicBezTo>
                <a:close/>
                <a:moveTo>
                  <a:pt x="16338" y="1520"/>
                </a:moveTo>
                <a:cubicBezTo>
                  <a:pt x="16330" y="1520"/>
                  <a:pt x="16321" y="1518"/>
                  <a:pt x="16315" y="1512"/>
                </a:cubicBezTo>
                <a:cubicBezTo>
                  <a:pt x="16302" y="1499"/>
                  <a:pt x="16302" y="1478"/>
                  <a:pt x="16315" y="1468"/>
                </a:cubicBezTo>
                <a:lnTo>
                  <a:pt x="16607" y="1176"/>
                </a:lnTo>
                <a:cubicBezTo>
                  <a:pt x="16620" y="1163"/>
                  <a:pt x="16641" y="1163"/>
                  <a:pt x="16651" y="1176"/>
                </a:cubicBezTo>
                <a:cubicBezTo>
                  <a:pt x="16664" y="1188"/>
                  <a:pt x="16664" y="1210"/>
                  <a:pt x="16651" y="1220"/>
                </a:cubicBezTo>
                <a:lnTo>
                  <a:pt x="16359" y="1512"/>
                </a:lnTo>
                <a:cubicBezTo>
                  <a:pt x="16355" y="1518"/>
                  <a:pt x="16347" y="1520"/>
                  <a:pt x="16338" y="1520"/>
                </a:cubicBezTo>
                <a:close/>
                <a:moveTo>
                  <a:pt x="12262" y="1520"/>
                </a:moveTo>
                <a:cubicBezTo>
                  <a:pt x="12253" y="1520"/>
                  <a:pt x="12245" y="1518"/>
                  <a:pt x="12238" y="1512"/>
                </a:cubicBezTo>
                <a:cubicBezTo>
                  <a:pt x="12226" y="1499"/>
                  <a:pt x="12226" y="1478"/>
                  <a:pt x="12238" y="1468"/>
                </a:cubicBezTo>
                <a:lnTo>
                  <a:pt x="12530" y="1176"/>
                </a:lnTo>
                <a:cubicBezTo>
                  <a:pt x="12543" y="1163"/>
                  <a:pt x="12564" y="1163"/>
                  <a:pt x="12575" y="1176"/>
                </a:cubicBezTo>
                <a:cubicBezTo>
                  <a:pt x="12587" y="1188"/>
                  <a:pt x="12587" y="1210"/>
                  <a:pt x="12575" y="1220"/>
                </a:cubicBezTo>
                <a:lnTo>
                  <a:pt x="12283" y="1512"/>
                </a:lnTo>
                <a:cubicBezTo>
                  <a:pt x="12279" y="1518"/>
                  <a:pt x="12270" y="1520"/>
                  <a:pt x="12262" y="1520"/>
                </a:cubicBezTo>
                <a:close/>
                <a:moveTo>
                  <a:pt x="11680" y="1520"/>
                </a:moveTo>
                <a:cubicBezTo>
                  <a:pt x="11671" y="1520"/>
                  <a:pt x="11663" y="1518"/>
                  <a:pt x="11657" y="1512"/>
                </a:cubicBezTo>
                <a:cubicBezTo>
                  <a:pt x="11644" y="1499"/>
                  <a:pt x="11644" y="1478"/>
                  <a:pt x="11657" y="1468"/>
                </a:cubicBezTo>
                <a:lnTo>
                  <a:pt x="11948" y="1176"/>
                </a:lnTo>
                <a:cubicBezTo>
                  <a:pt x="11961" y="1163"/>
                  <a:pt x="11982" y="1163"/>
                  <a:pt x="11993" y="1176"/>
                </a:cubicBezTo>
                <a:cubicBezTo>
                  <a:pt x="12006" y="1188"/>
                  <a:pt x="12006" y="1210"/>
                  <a:pt x="11993" y="1220"/>
                </a:cubicBezTo>
                <a:lnTo>
                  <a:pt x="11701" y="1512"/>
                </a:lnTo>
                <a:cubicBezTo>
                  <a:pt x="11697" y="1518"/>
                  <a:pt x="11688" y="1520"/>
                  <a:pt x="11680" y="1520"/>
                </a:cubicBezTo>
                <a:close/>
                <a:moveTo>
                  <a:pt x="11098" y="1520"/>
                </a:moveTo>
                <a:cubicBezTo>
                  <a:pt x="11090" y="1520"/>
                  <a:pt x="11081" y="1518"/>
                  <a:pt x="11075" y="1512"/>
                </a:cubicBezTo>
                <a:cubicBezTo>
                  <a:pt x="11062" y="1499"/>
                  <a:pt x="11062" y="1478"/>
                  <a:pt x="11075" y="1468"/>
                </a:cubicBezTo>
                <a:lnTo>
                  <a:pt x="11367" y="1176"/>
                </a:lnTo>
                <a:cubicBezTo>
                  <a:pt x="11379" y="1163"/>
                  <a:pt x="11401" y="1163"/>
                  <a:pt x="11411" y="1176"/>
                </a:cubicBezTo>
                <a:cubicBezTo>
                  <a:pt x="11424" y="1188"/>
                  <a:pt x="11424" y="1210"/>
                  <a:pt x="11411" y="1220"/>
                </a:cubicBezTo>
                <a:lnTo>
                  <a:pt x="11119" y="1512"/>
                </a:lnTo>
                <a:cubicBezTo>
                  <a:pt x="11115" y="1518"/>
                  <a:pt x="11106" y="1520"/>
                  <a:pt x="11098" y="1520"/>
                </a:cubicBezTo>
                <a:close/>
                <a:moveTo>
                  <a:pt x="10516" y="1520"/>
                </a:moveTo>
                <a:cubicBezTo>
                  <a:pt x="10508" y="1520"/>
                  <a:pt x="10499" y="1518"/>
                  <a:pt x="10493" y="1512"/>
                </a:cubicBezTo>
                <a:cubicBezTo>
                  <a:pt x="10480" y="1499"/>
                  <a:pt x="10480" y="1478"/>
                  <a:pt x="10493" y="1468"/>
                </a:cubicBezTo>
                <a:lnTo>
                  <a:pt x="10785" y="1176"/>
                </a:lnTo>
                <a:cubicBezTo>
                  <a:pt x="10798" y="1163"/>
                  <a:pt x="10819" y="1163"/>
                  <a:pt x="10829" y="1176"/>
                </a:cubicBezTo>
                <a:cubicBezTo>
                  <a:pt x="10842" y="1188"/>
                  <a:pt x="10842" y="1210"/>
                  <a:pt x="10829" y="1220"/>
                </a:cubicBezTo>
                <a:lnTo>
                  <a:pt x="10537" y="1512"/>
                </a:lnTo>
                <a:cubicBezTo>
                  <a:pt x="10533" y="1518"/>
                  <a:pt x="10525" y="1520"/>
                  <a:pt x="10516" y="1520"/>
                </a:cubicBezTo>
                <a:close/>
                <a:moveTo>
                  <a:pt x="9934" y="1520"/>
                </a:moveTo>
                <a:cubicBezTo>
                  <a:pt x="9926" y="1520"/>
                  <a:pt x="9918" y="1518"/>
                  <a:pt x="9911" y="1512"/>
                </a:cubicBezTo>
                <a:cubicBezTo>
                  <a:pt x="9899" y="1499"/>
                  <a:pt x="9899" y="1478"/>
                  <a:pt x="9911" y="1468"/>
                </a:cubicBezTo>
                <a:lnTo>
                  <a:pt x="10203" y="1176"/>
                </a:lnTo>
                <a:cubicBezTo>
                  <a:pt x="10216" y="1163"/>
                  <a:pt x="10237" y="1163"/>
                  <a:pt x="10248" y="1176"/>
                </a:cubicBezTo>
                <a:cubicBezTo>
                  <a:pt x="10260" y="1188"/>
                  <a:pt x="10260" y="1210"/>
                  <a:pt x="10248" y="1220"/>
                </a:cubicBezTo>
                <a:lnTo>
                  <a:pt x="9956" y="1512"/>
                </a:lnTo>
                <a:cubicBezTo>
                  <a:pt x="9949" y="1518"/>
                  <a:pt x="9941" y="1520"/>
                  <a:pt x="9934" y="1520"/>
                </a:cubicBezTo>
                <a:close/>
                <a:moveTo>
                  <a:pt x="5858" y="1520"/>
                </a:moveTo>
                <a:cubicBezTo>
                  <a:pt x="5849" y="1520"/>
                  <a:pt x="5841" y="1518"/>
                  <a:pt x="5835" y="1512"/>
                </a:cubicBezTo>
                <a:cubicBezTo>
                  <a:pt x="5822" y="1499"/>
                  <a:pt x="5822" y="1478"/>
                  <a:pt x="5835" y="1468"/>
                </a:cubicBezTo>
                <a:lnTo>
                  <a:pt x="6126" y="1176"/>
                </a:lnTo>
                <a:cubicBezTo>
                  <a:pt x="6139" y="1163"/>
                  <a:pt x="6160" y="1163"/>
                  <a:pt x="6171" y="1176"/>
                </a:cubicBezTo>
                <a:cubicBezTo>
                  <a:pt x="6184" y="1188"/>
                  <a:pt x="6184" y="1210"/>
                  <a:pt x="6171" y="1220"/>
                </a:cubicBezTo>
                <a:lnTo>
                  <a:pt x="5881" y="1512"/>
                </a:lnTo>
                <a:cubicBezTo>
                  <a:pt x="5875" y="1518"/>
                  <a:pt x="5866" y="1520"/>
                  <a:pt x="5858" y="1520"/>
                </a:cubicBezTo>
                <a:close/>
                <a:moveTo>
                  <a:pt x="5276" y="1520"/>
                </a:moveTo>
                <a:cubicBezTo>
                  <a:pt x="5268" y="1520"/>
                  <a:pt x="5259" y="1518"/>
                  <a:pt x="5253" y="1512"/>
                </a:cubicBezTo>
                <a:cubicBezTo>
                  <a:pt x="5240" y="1499"/>
                  <a:pt x="5240" y="1478"/>
                  <a:pt x="5253" y="1468"/>
                </a:cubicBezTo>
                <a:lnTo>
                  <a:pt x="5545" y="1176"/>
                </a:lnTo>
                <a:cubicBezTo>
                  <a:pt x="5557" y="1163"/>
                  <a:pt x="5579" y="1163"/>
                  <a:pt x="5589" y="1176"/>
                </a:cubicBezTo>
                <a:cubicBezTo>
                  <a:pt x="5602" y="1188"/>
                  <a:pt x="5602" y="1210"/>
                  <a:pt x="5589" y="1220"/>
                </a:cubicBezTo>
                <a:lnTo>
                  <a:pt x="5297" y="1512"/>
                </a:lnTo>
                <a:cubicBezTo>
                  <a:pt x="5293" y="1518"/>
                  <a:pt x="5284" y="1520"/>
                  <a:pt x="5276" y="1520"/>
                </a:cubicBezTo>
                <a:close/>
                <a:moveTo>
                  <a:pt x="4694" y="1520"/>
                </a:moveTo>
                <a:cubicBezTo>
                  <a:pt x="4686" y="1520"/>
                  <a:pt x="4677" y="1518"/>
                  <a:pt x="4671" y="1512"/>
                </a:cubicBezTo>
                <a:cubicBezTo>
                  <a:pt x="4658" y="1499"/>
                  <a:pt x="4658" y="1478"/>
                  <a:pt x="4671" y="1468"/>
                </a:cubicBezTo>
                <a:lnTo>
                  <a:pt x="4963" y="1176"/>
                </a:lnTo>
                <a:cubicBezTo>
                  <a:pt x="4976" y="1163"/>
                  <a:pt x="4997" y="1163"/>
                  <a:pt x="5007" y="1176"/>
                </a:cubicBezTo>
                <a:cubicBezTo>
                  <a:pt x="5020" y="1188"/>
                  <a:pt x="5020" y="1210"/>
                  <a:pt x="5007" y="1220"/>
                </a:cubicBezTo>
                <a:lnTo>
                  <a:pt x="4715" y="1512"/>
                </a:lnTo>
                <a:cubicBezTo>
                  <a:pt x="4709" y="1518"/>
                  <a:pt x="4703" y="1520"/>
                  <a:pt x="4694" y="1520"/>
                </a:cubicBezTo>
                <a:close/>
                <a:moveTo>
                  <a:pt x="4110" y="1520"/>
                </a:moveTo>
                <a:cubicBezTo>
                  <a:pt x="4102" y="1520"/>
                  <a:pt x="4093" y="1518"/>
                  <a:pt x="4087" y="1512"/>
                </a:cubicBezTo>
                <a:cubicBezTo>
                  <a:pt x="4074" y="1499"/>
                  <a:pt x="4074" y="1478"/>
                  <a:pt x="4087" y="1468"/>
                </a:cubicBezTo>
                <a:lnTo>
                  <a:pt x="4379" y="1176"/>
                </a:lnTo>
                <a:cubicBezTo>
                  <a:pt x="4392" y="1163"/>
                  <a:pt x="4413" y="1163"/>
                  <a:pt x="4423" y="1176"/>
                </a:cubicBezTo>
                <a:cubicBezTo>
                  <a:pt x="4436" y="1188"/>
                  <a:pt x="4436" y="1210"/>
                  <a:pt x="4423" y="1220"/>
                </a:cubicBezTo>
                <a:lnTo>
                  <a:pt x="4131" y="1512"/>
                </a:lnTo>
                <a:cubicBezTo>
                  <a:pt x="4127" y="1518"/>
                  <a:pt x="4119" y="1520"/>
                  <a:pt x="4110" y="1520"/>
                </a:cubicBezTo>
                <a:close/>
                <a:moveTo>
                  <a:pt x="3529" y="1520"/>
                </a:moveTo>
                <a:cubicBezTo>
                  <a:pt x="3520" y="1520"/>
                  <a:pt x="3512" y="1518"/>
                  <a:pt x="3505" y="1512"/>
                </a:cubicBezTo>
                <a:cubicBezTo>
                  <a:pt x="3493" y="1499"/>
                  <a:pt x="3493" y="1478"/>
                  <a:pt x="3505" y="1468"/>
                </a:cubicBezTo>
                <a:lnTo>
                  <a:pt x="3797" y="1176"/>
                </a:lnTo>
                <a:cubicBezTo>
                  <a:pt x="3810" y="1163"/>
                  <a:pt x="3831" y="1163"/>
                  <a:pt x="3842" y="1176"/>
                </a:cubicBezTo>
                <a:cubicBezTo>
                  <a:pt x="3854" y="1188"/>
                  <a:pt x="3854" y="1210"/>
                  <a:pt x="3842" y="1220"/>
                </a:cubicBezTo>
                <a:lnTo>
                  <a:pt x="3550" y="1512"/>
                </a:lnTo>
                <a:cubicBezTo>
                  <a:pt x="3545" y="1518"/>
                  <a:pt x="3537" y="1520"/>
                  <a:pt x="3529" y="1520"/>
                </a:cubicBezTo>
                <a:close/>
                <a:moveTo>
                  <a:pt x="1783" y="1520"/>
                </a:moveTo>
                <a:cubicBezTo>
                  <a:pt x="1775" y="1520"/>
                  <a:pt x="1766" y="1518"/>
                  <a:pt x="1760" y="1512"/>
                </a:cubicBezTo>
                <a:cubicBezTo>
                  <a:pt x="1747" y="1499"/>
                  <a:pt x="1747" y="1478"/>
                  <a:pt x="1760" y="1468"/>
                </a:cubicBezTo>
                <a:lnTo>
                  <a:pt x="2052" y="1176"/>
                </a:lnTo>
                <a:cubicBezTo>
                  <a:pt x="2065" y="1163"/>
                  <a:pt x="2086" y="1163"/>
                  <a:pt x="2096" y="1176"/>
                </a:cubicBezTo>
                <a:cubicBezTo>
                  <a:pt x="2109" y="1188"/>
                  <a:pt x="2109" y="1210"/>
                  <a:pt x="2096" y="1220"/>
                </a:cubicBezTo>
                <a:lnTo>
                  <a:pt x="1804" y="1512"/>
                </a:lnTo>
                <a:cubicBezTo>
                  <a:pt x="1798" y="1518"/>
                  <a:pt x="1790" y="1520"/>
                  <a:pt x="1783" y="1520"/>
                </a:cubicBezTo>
                <a:close/>
                <a:moveTo>
                  <a:pt x="1199" y="1520"/>
                </a:moveTo>
                <a:cubicBezTo>
                  <a:pt x="1191" y="1520"/>
                  <a:pt x="1182" y="1518"/>
                  <a:pt x="1176" y="1512"/>
                </a:cubicBezTo>
                <a:cubicBezTo>
                  <a:pt x="1163" y="1499"/>
                  <a:pt x="1163" y="1478"/>
                  <a:pt x="1176" y="1468"/>
                </a:cubicBezTo>
                <a:lnTo>
                  <a:pt x="1468" y="1176"/>
                </a:lnTo>
                <a:cubicBezTo>
                  <a:pt x="1481" y="1163"/>
                  <a:pt x="1502" y="1163"/>
                  <a:pt x="1512" y="1176"/>
                </a:cubicBezTo>
                <a:cubicBezTo>
                  <a:pt x="1525" y="1188"/>
                  <a:pt x="1525" y="1210"/>
                  <a:pt x="1512" y="1220"/>
                </a:cubicBezTo>
                <a:lnTo>
                  <a:pt x="1220" y="1512"/>
                </a:lnTo>
                <a:cubicBezTo>
                  <a:pt x="1216" y="1518"/>
                  <a:pt x="1208" y="1520"/>
                  <a:pt x="1199" y="1520"/>
                </a:cubicBezTo>
                <a:close/>
                <a:moveTo>
                  <a:pt x="618" y="1520"/>
                </a:moveTo>
                <a:cubicBezTo>
                  <a:pt x="609" y="1520"/>
                  <a:pt x="601" y="1518"/>
                  <a:pt x="594" y="1512"/>
                </a:cubicBezTo>
                <a:cubicBezTo>
                  <a:pt x="582" y="1499"/>
                  <a:pt x="582" y="1478"/>
                  <a:pt x="594" y="1468"/>
                </a:cubicBezTo>
                <a:lnTo>
                  <a:pt x="886" y="1176"/>
                </a:lnTo>
                <a:cubicBezTo>
                  <a:pt x="899" y="1163"/>
                  <a:pt x="920" y="1163"/>
                  <a:pt x="931" y="1176"/>
                </a:cubicBezTo>
                <a:cubicBezTo>
                  <a:pt x="943" y="1188"/>
                  <a:pt x="943" y="1210"/>
                  <a:pt x="931" y="1220"/>
                </a:cubicBezTo>
                <a:lnTo>
                  <a:pt x="639" y="1512"/>
                </a:lnTo>
                <a:cubicBezTo>
                  <a:pt x="634" y="1518"/>
                  <a:pt x="626" y="1520"/>
                  <a:pt x="618" y="1520"/>
                </a:cubicBezTo>
                <a:close/>
                <a:moveTo>
                  <a:pt x="18086" y="939"/>
                </a:moveTo>
                <a:cubicBezTo>
                  <a:pt x="18077" y="939"/>
                  <a:pt x="18069" y="937"/>
                  <a:pt x="18062" y="931"/>
                </a:cubicBezTo>
                <a:cubicBezTo>
                  <a:pt x="18050" y="918"/>
                  <a:pt x="18050" y="897"/>
                  <a:pt x="18062" y="886"/>
                </a:cubicBezTo>
                <a:lnTo>
                  <a:pt x="18354" y="594"/>
                </a:lnTo>
                <a:cubicBezTo>
                  <a:pt x="18367" y="582"/>
                  <a:pt x="18388" y="582"/>
                  <a:pt x="18399" y="594"/>
                </a:cubicBezTo>
                <a:cubicBezTo>
                  <a:pt x="18412" y="607"/>
                  <a:pt x="18412" y="628"/>
                  <a:pt x="18399" y="639"/>
                </a:cubicBezTo>
                <a:lnTo>
                  <a:pt x="18107" y="931"/>
                </a:lnTo>
                <a:cubicBezTo>
                  <a:pt x="18101" y="937"/>
                  <a:pt x="18094" y="939"/>
                  <a:pt x="18086" y="939"/>
                </a:cubicBezTo>
                <a:close/>
                <a:moveTo>
                  <a:pt x="17502" y="939"/>
                </a:moveTo>
                <a:cubicBezTo>
                  <a:pt x="17493" y="939"/>
                  <a:pt x="17485" y="937"/>
                  <a:pt x="17479" y="931"/>
                </a:cubicBezTo>
                <a:cubicBezTo>
                  <a:pt x="17466" y="918"/>
                  <a:pt x="17466" y="897"/>
                  <a:pt x="17479" y="886"/>
                </a:cubicBezTo>
                <a:lnTo>
                  <a:pt x="17771" y="594"/>
                </a:lnTo>
                <a:cubicBezTo>
                  <a:pt x="17783" y="582"/>
                  <a:pt x="17804" y="582"/>
                  <a:pt x="17815" y="594"/>
                </a:cubicBezTo>
                <a:cubicBezTo>
                  <a:pt x="17828" y="607"/>
                  <a:pt x="17828" y="628"/>
                  <a:pt x="17815" y="639"/>
                </a:cubicBezTo>
                <a:lnTo>
                  <a:pt x="17523" y="931"/>
                </a:lnTo>
                <a:cubicBezTo>
                  <a:pt x="17519" y="937"/>
                  <a:pt x="17510" y="939"/>
                  <a:pt x="17502" y="939"/>
                </a:cubicBezTo>
                <a:close/>
                <a:moveTo>
                  <a:pt x="16920" y="939"/>
                </a:moveTo>
                <a:cubicBezTo>
                  <a:pt x="16912" y="939"/>
                  <a:pt x="16903" y="937"/>
                  <a:pt x="16897" y="931"/>
                </a:cubicBezTo>
                <a:cubicBezTo>
                  <a:pt x="16884" y="918"/>
                  <a:pt x="16884" y="897"/>
                  <a:pt x="16897" y="886"/>
                </a:cubicBezTo>
                <a:lnTo>
                  <a:pt x="17189" y="594"/>
                </a:lnTo>
                <a:cubicBezTo>
                  <a:pt x="17201" y="582"/>
                  <a:pt x="17223" y="582"/>
                  <a:pt x="17233" y="594"/>
                </a:cubicBezTo>
                <a:cubicBezTo>
                  <a:pt x="17246" y="607"/>
                  <a:pt x="17246" y="628"/>
                  <a:pt x="17233" y="639"/>
                </a:cubicBezTo>
                <a:lnTo>
                  <a:pt x="16941" y="931"/>
                </a:lnTo>
                <a:cubicBezTo>
                  <a:pt x="16937" y="937"/>
                  <a:pt x="16929" y="939"/>
                  <a:pt x="16920" y="939"/>
                </a:cubicBezTo>
                <a:close/>
                <a:moveTo>
                  <a:pt x="16338" y="939"/>
                </a:moveTo>
                <a:cubicBezTo>
                  <a:pt x="16330" y="939"/>
                  <a:pt x="16321" y="937"/>
                  <a:pt x="16315" y="931"/>
                </a:cubicBezTo>
                <a:cubicBezTo>
                  <a:pt x="16302" y="918"/>
                  <a:pt x="16302" y="897"/>
                  <a:pt x="16315" y="886"/>
                </a:cubicBezTo>
                <a:lnTo>
                  <a:pt x="16607" y="594"/>
                </a:lnTo>
                <a:cubicBezTo>
                  <a:pt x="16620" y="582"/>
                  <a:pt x="16641" y="582"/>
                  <a:pt x="16651" y="594"/>
                </a:cubicBezTo>
                <a:cubicBezTo>
                  <a:pt x="16664" y="607"/>
                  <a:pt x="16664" y="628"/>
                  <a:pt x="16651" y="639"/>
                </a:cubicBezTo>
                <a:lnTo>
                  <a:pt x="16359" y="931"/>
                </a:lnTo>
                <a:cubicBezTo>
                  <a:pt x="16355" y="937"/>
                  <a:pt x="16347" y="939"/>
                  <a:pt x="16338" y="939"/>
                </a:cubicBezTo>
                <a:close/>
                <a:moveTo>
                  <a:pt x="12262" y="939"/>
                </a:moveTo>
                <a:cubicBezTo>
                  <a:pt x="12253" y="939"/>
                  <a:pt x="12245" y="937"/>
                  <a:pt x="12238" y="931"/>
                </a:cubicBezTo>
                <a:cubicBezTo>
                  <a:pt x="12226" y="918"/>
                  <a:pt x="12226" y="897"/>
                  <a:pt x="12238" y="886"/>
                </a:cubicBezTo>
                <a:lnTo>
                  <a:pt x="12530" y="594"/>
                </a:lnTo>
                <a:cubicBezTo>
                  <a:pt x="12543" y="582"/>
                  <a:pt x="12564" y="582"/>
                  <a:pt x="12575" y="594"/>
                </a:cubicBezTo>
                <a:cubicBezTo>
                  <a:pt x="12587" y="607"/>
                  <a:pt x="12587" y="628"/>
                  <a:pt x="12575" y="639"/>
                </a:cubicBezTo>
                <a:lnTo>
                  <a:pt x="12283" y="931"/>
                </a:lnTo>
                <a:cubicBezTo>
                  <a:pt x="12279" y="937"/>
                  <a:pt x="12270" y="939"/>
                  <a:pt x="12262" y="939"/>
                </a:cubicBezTo>
                <a:close/>
                <a:moveTo>
                  <a:pt x="11680" y="939"/>
                </a:moveTo>
                <a:cubicBezTo>
                  <a:pt x="11671" y="939"/>
                  <a:pt x="11663" y="937"/>
                  <a:pt x="11657" y="931"/>
                </a:cubicBezTo>
                <a:cubicBezTo>
                  <a:pt x="11644" y="918"/>
                  <a:pt x="11644" y="897"/>
                  <a:pt x="11657" y="886"/>
                </a:cubicBezTo>
                <a:lnTo>
                  <a:pt x="11948" y="594"/>
                </a:lnTo>
                <a:cubicBezTo>
                  <a:pt x="11961" y="582"/>
                  <a:pt x="11982" y="582"/>
                  <a:pt x="11993" y="594"/>
                </a:cubicBezTo>
                <a:cubicBezTo>
                  <a:pt x="12006" y="607"/>
                  <a:pt x="12006" y="628"/>
                  <a:pt x="11993" y="639"/>
                </a:cubicBezTo>
                <a:lnTo>
                  <a:pt x="11701" y="931"/>
                </a:lnTo>
                <a:cubicBezTo>
                  <a:pt x="11697" y="937"/>
                  <a:pt x="11688" y="939"/>
                  <a:pt x="11680" y="939"/>
                </a:cubicBezTo>
                <a:close/>
                <a:moveTo>
                  <a:pt x="11098" y="939"/>
                </a:moveTo>
                <a:cubicBezTo>
                  <a:pt x="11090" y="939"/>
                  <a:pt x="11081" y="937"/>
                  <a:pt x="11075" y="931"/>
                </a:cubicBezTo>
                <a:cubicBezTo>
                  <a:pt x="11062" y="918"/>
                  <a:pt x="11062" y="897"/>
                  <a:pt x="11075" y="886"/>
                </a:cubicBezTo>
                <a:lnTo>
                  <a:pt x="11367" y="594"/>
                </a:lnTo>
                <a:cubicBezTo>
                  <a:pt x="11379" y="582"/>
                  <a:pt x="11401" y="582"/>
                  <a:pt x="11411" y="594"/>
                </a:cubicBezTo>
                <a:cubicBezTo>
                  <a:pt x="11424" y="607"/>
                  <a:pt x="11424" y="628"/>
                  <a:pt x="11411" y="639"/>
                </a:cubicBezTo>
                <a:lnTo>
                  <a:pt x="11119" y="931"/>
                </a:lnTo>
                <a:cubicBezTo>
                  <a:pt x="11115" y="937"/>
                  <a:pt x="11106" y="939"/>
                  <a:pt x="11098" y="939"/>
                </a:cubicBezTo>
                <a:close/>
                <a:moveTo>
                  <a:pt x="10516" y="939"/>
                </a:moveTo>
                <a:cubicBezTo>
                  <a:pt x="10508" y="939"/>
                  <a:pt x="10499" y="937"/>
                  <a:pt x="10493" y="931"/>
                </a:cubicBezTo>
                <a:cubicBezTo>
                  <a:pt x="10480" y="918"/>
                  <a:pt x="10480" y="897"/>
                  <a:pt x="10493" y="886"/>
                </a:cubicBezTo>
                <a:lnTo>
                  <a:pt x="10785" y="594"/>
                </a:lnTo>
                <a:cubicBezTo>
                  <a:pt x="10798" y="582"/>
                  <a:pt x="10819" y="582"/>
                  <a:pt x="10829" y="594"/>
                </a:cubicBezTo>
                <a:cubicBezTo>
                  <a:pt x="10842" y="607"/>
                  <a:pt x="10842" y="628"/>
                  <a:pt x="10829" y="639"/>
                </a:cubicBezTo>
                <a:lnTo>
                  <a:pt x="10537" y="931"/>
                </a:lnTo>
                <a:cubicBezTo>
                  <a:pt x="10533" y="937"/>
                  <a:pt x="10525" y="939"/>
                  <a:pt x="10516" y="939"/>
                </a:cubicBezTo>
                <a:close/>
                <a:moveTo>
                  <a:pt x="9934" y="939"/>
                </a:moveTo>
                <a:cubicBezTo>
                  <a:pt x="9926" y="939"/>
                  <a:pt x="9918" y="937"/>
                  <a:pt x="9911" y="931"/>
                </a:cubicBezTo>
                <a:cubicBezTo>
                  <a:pt x="9899" y="918"/>
                  <a:pt x="9899" y="897"/>
                  <a:pt x="9911" y="886"/>
                </a:cubicBezTo>
                <a:lnTo>
                  <a:pt x="10203" y="594"/>
                </a:lnTo>
                <a:cubicBezTo>
                  <a:pt x="10216" y="582"/>
                  <a:pt x="10237" y="582"/>
                  <a:pt x="10248" y="594"/>
                </a:cubicBezTo>
                <a:cubicBezTo>
                  <a:pt x="10260" y="607"/>
                  <a:pt x="10260" y="628"/>
                  <a:pt x="10248" y="639"/>
                </a:cubicBezTo>
                <a:lnTo>
                  <a:pt x="9956" y="931"/>
                </a:lnTo>
                <a:cubicBezTo>
                  <a:pt x="9949" y="937"/>
                  <a:pt x="9941" y="939"/>
                  <a:pt x="9934" y="939"/>
                </a:cubicBezTo>
                <a:close/>
                <a:moveTo>
                  <a:pt x="5858" y="939"/>
                </a:moveTo>
                <a:cubicBezTo>
                  <a:pt x="5849" y="939"/>
                  <a:pt x="5841" y="937"/>
                  <a:pt x="5835" y="931"/>
                </a:cubicBezTo>
                <a:cubicBezTo>
                  <a:pt x="5822" y="918"/>
                  <a:pt x="5822" y="897"/>
                  <a:pt x="5835" y="886"/>
                </a:cubicBezTo>
                <a:lnTo>
                  <a:pt x="6126" y="594"/>
                </a:lnTo>
                <a:cubicBezTo>
                  <a:pt x="6139" y="582"/>
                  <a:pt x="6160" y="582"/>
                  <a:pt x="6171" y="594"/>
                </a:cubicBezTo>
                <a:cubicBezTo>
                  <a:pt x="6184" y="607"/>
                  <a:pt x="6184" y="628"/>
                  <a:pt x="6171" y="639"/>
                </a:cubicBezTo>
                <a:lnTo>
                  <a:pt x="5881" y="931"/>
                </a:lnTo>
                <a:cubicBezTo>
                  <a:pt x="5875" y="937"/>
                  <a:pt x="5866" y="939"/>
                  <a:pt x="5858" y="939"/>
                </a:cubicBezTo>
                <a:close/>
                <a:moveTo>
                  <a:pt x="5276" y="939"/>
                </a:moveTo>
                <a:cubicBezTo>
                  <a:pt x="5268" y="939"/>
                  <a:pt x="5259" y="937"/>
                  <a:pt x="5253" y="931"/>
                </a:cubicBezTo>
                <a:cubicBezTo>
                  <a:pt x="5240" y="918"/>
                  <a:pt x="5240" y="897"/>
                  <a:pt x="5253" y="886"/>
                </a:cubicBezTo>
                <a:lnTo>
                  <a:pt x="5545" y="594"/>
                </a:lnTo>
                <a:cubicBezTo>
                  <a:pt x="5557" y="582"/>
                  <a:pt x="5579" y="582"/>
                  <a:pt x="5589" y="594"/>
                </a:cubicBezTo>
                <a:cubicBezTo>
                  <a:pt x="5602" y="607"/>
                  <a:pt x="5602" y="628"/>
                  <a:pt x="5589" y="639"/>
                </a:cubicBezTo>
                <a:lnTo>
                  <a:pt x="5297" y="931"/>
                </a:lnTo>
                <a:cubicBezTo>
                  <a:pt x="5293" y="937"/>
                  <a:pt x="5284" y="939"/>
                  <a:pt x="5276" y="939"/>
                </a:cubicBezTo>
                <a:close/>
                <a:moveTo>
                  <a:pt x="4694" y="939"/>
                </a:moveTo>
                <a:cubicBezTo>
                  <a:pt x="4686" y="939"/>
                  <a:pt x="4677" y="937"/>
                  <a:pt x="4671" y="931"/>
                </a:cubicBezTo>
                <a:cubicBezTo>
                  <a:pt x="4658" y="918"/>
                  <a:pt x="4658" y="897"/>
                  <a:pt x="4671" y="886"/>
                </a:cubicBezTo>
                <a:lnTo>
                  <a:pt x="4963" y="594"/>
                </a:lnTo>
                <a:cubicBezTo>
                  <a:pt x="4976" y="582"/>
                  <a:pt x="4997" y="582"/>
                  <a:pt x="5007" y="594"/>
                </a:cubicBezTo>
                <a:cubicBezTo>
                  <a:pt x="5020" y="607"/>
                  <a:pt x="5020" y="628"/>
                  <a:pt x="5007" y="639"/>
                </a:cubicBezTo>
                <a:lnTo>
                  <a:pt x="4715" y="931"/>
                </a:lnTo>
                <a:cubicBezTo>
                  <a:pt x="4709" y="937"/>
                  <a:pt x="4703" y="939"/>
                  <a:pt x="4694" y="939"/>
                </a:cubicBezTo>
                <a:close/>
                <a:moveTo>
                  <a:pt x="4110" y="939"/>
                </a:moveTo>
                <a:cubicBezTo>
                  <a:pt x="4102" y="939"/>
                  <a:pt x="4093" y="937"/>
                  <a:pt x="4087" y="931"/>
                </a:cubicBezTo>
                <a:cubicBezTo>
                  <a:pt x="4074" y="918"/>
                  <a:pt x="4074" y="897"/>
                  <a:pt x="4087" y="886"/>
                </a:cubicBezTo>
                <a:lnTo>
                  <a:pt x="4379" y="594"/>
                </a:lnTo>
                <a:cubicBezTo>
                  <a:pt x="4392" y="582"/>
                  <a:pt x="4413" y="582"/>
                  <a:pt x="4423" y="594"/>
                </a:cubicBezTo>
                <a:cubicBezTo>
                  <a:pt x="4436" y="607"/>
                  <a:pt x="4436" y="628"/>
                  <a:pt x="4423" y="639"/>
                </a:cubicBezTo>
                <a:lnTo>
                  <a:pt x="4131" y="931"/>
                </a:lnTo>
                <a:cubicBezTo>
                  <a:pt x="4127" y="937"/>
                  <a:pt x="4119" y="939"/>
                  <a:pt x="4110" y="939"/>
                </a:cubicBezTo>
                <a:close/>
                <a:moveTo>
                  <a:pt x="3529" y="939"/>
                </a:moveTo>
                <a:cubicBezTo>
                  <a:pt x="3520" y="939"/>
                  <a:pt x="3512" y="937"/>
                  <a:pt x="3505" y="931"/>
                </a:cubicBezTo>
                <a:cubicBezTo>
                  <a:pt x="3493" y="918"/>
                  <a:pt x="3493" y="897"/>
                  <a:pt x="3505" y="886"/>
                </a:cubicBezTo>
                <a:lnTo>
                  <a:pt x="3797" y="594"/>
                </a:lnTo>
                <a:cubicBezTo>
                  <a:pt x="3810" y="582"/>
                  <a:pt x="3831" y="582"/>
                  <a:pt x="3842" y="594"/>
                </a:cubicBezTo>
                <a:cubicBezTo>
                  <a:pt x="3854" y="607"/>
                  <a:pt x="3854" y="628"/>
                  <a:pt x="3842" y="639"/>
                </a:cubicBezTo>
                <a:lnTo>
                  <a:pt x="3550" y="931"/>
                </a:lnTo>
                <a:cubicBezTo>
                  <a:pt x="3545" y="937"/>
                  <a:pt x="3537" y="939"/>
                  <a:pt x="3529" y="939"/>
                </a:cubicBezTo>
                <a:close/>
                <a:moveTo>
                  <a:pt x="1783" y="939"/>
                </a:moveTo>
                <a:cubicBezTo>
                  <a:pt x="1775" y="939"/>
                  <a:pt x="1766" y="937"/>
                  <a:pt x="1760" y="931"/>
                </a:cubicBezTo>
                <a:cubicBezTo>
                  <a:pt x="1747" y="918"/>
                  <a:pt x="1747" y="897"/>
                  <a:pt x="1760" y="886"/>
                </a:cubicBezTo>
                <a:lnTo>
                  <a:pt x="2052" y="594"/>
                </a:lnTo>
                <a:cubicBezTo>
                  <a:pt x="2065" y="582"/>
                  <a:pt x="2086" y="582"/>
                  <a:pt x="2096" y="594"/>
                </a:cubicBezTo>
                <a:cubicBezTo>
                  <a:pt x="2109" y="607"/>
                  <a:pt x="2109" y="628"/>
                  <a:pt x="2096" y="639"/>
                </a:cubicBezTo>
                <a:lnTo>
                  <a:pt x="1804" y="931"/>
                </a:lnTo>
                <a:cubicBezTo>
                  <a:pt x="1798" y="937"/>
                  <a:pt x="1790" y="939"/>
                  <a:pt x="1783" y="939"/>
                </a:cubicBezTo>
                <a:close/>
                <a:moveTo>
                  <a:pt x="1199" y="939"/>
                </a:moveTo>
                <a:cubicBezTo>
                  <a:pt x="1191" y="939"/>
                  <a:pt x="1182" y="937"/>
                  <a:pt x="1176" y="931"/>
                </a:cubicBezTo>
                <a:cubicBezTo>
                  <a:pt x="1163" y="918"/>
                  <a:pt x="1163" y="897"/>
                  <a:pt x="1176" y="886"/>
                </a:cubicBezTo>
                <a:lnTo>
                  <a:pt x="1468" y="594"/>
                </a:lnTo>
                <a:cubicBezTo>
                  <a:pt x="1481" y="582"/>
                  <a:pt x="1502" y="582"/>
                  <a:pt x="1512" y="594"/>
                </a:cubicBezTo>
                <a:cubicBezTo>
                  <a:pt x="1525" y="607"/>
                  <a:pt x="1525" y="628"/>
                  <a:pt x="1512" y="639"/>
                </a:cubicBezTo>
                <a:lnTo>
                  <a:pt x="1220" y="931"/>
                </a:lnTo>
                <a:cubicBezTo>
                  <a:pt x="1216" y="937"/>
                  <a:pt x="1208" y="939"/>
                  <a:pt x="1199" y="939"/>
                </a:cubicBezTo>
                <a:close/>
                <a:moveTo>
                  <a:pt x="618" y="939"/>
                </a:moveTo>
                <a:cubicBezTo>
                  <a:pt x="609" y="939"/>
                  <a:pt x="601" y="937"/>
                  <a:pt x="594" y="931"/>
                </a:cubicBezTo>
                <a:cubicBezTo>
                  <a:pt x="582" y="918"/>
                  <a:pt x="582" y="897"/>
                  <a:pt x="594" y="886"/>
                </a:cubicBezTo>
                <a:lnTo>
                  <a:pt x="886" y="594"/>
                </a:lnTo>
                <a:cubicBezTo>
                  <a:pt x="899" y="582"/>
                  <a:pt x="920" y="582"/>
                  <a:pt x="931" y="594"/>
                </a:cubicBezTo>
                <a:cubicBezTo>
                  <a:pt x="943" y="607"/>
                  <a:pt x="943" y="628"/>
                  <a:pt x="931" y="639"/>
                </a:cubicBezTo>
                <a:lnTo>
                  <a:pt x="639" y="931"/>
                </a:lnTo>
                <a:cubicBezTo>
                  <a:pt x="634" y="937"/>
                  <a:pt x="626" y="939"/>
                  <a:pt x="618" y="939"/>
                </a:cubicBezTo>
                <a:close/>
                <a:moveTo>
                  <a:pt x="15757" y="939"/>
                </a:moveTo>
                <a:cubicBezTo>
                  <a:pt x="15748" y="939"/>
                  <a:pt x="15740" y="937"/>
                  <a:pt x="15733" y="931"/>
                </a:cubicBezTo>
                <a:cubicBezTo>
                  <a:pt x="15721" y="918"/>
                  <a:pt x="15721" y="897"/>
                  <a:pt x="15733" y="886"/>
                </a:cubicBezTo>
                <a:lnTo>
                  <a:pt x="16025" y="594"/>
                </a:lnTo>
                <a:cubicBezTo>
                  <a:pt x="16038" y="582"/>
                  <a:pt x="16059" y="582"/>
                  <a:pt x="16070" y="594"/>
                </a:cubicBezTo>
                <a:cubicBezTo>
                  <a:pt x="16082" y="607"/>
                  <a:pt x="16082" y="628"/>
                  <a:pt x="16070" y="639"/>
                </a:cubicBezTo>
                <a:lnTo>
                  <a:pt x="15778" y="931"/>
                </a:lnTo>
                <a:cubicBezTo>
                  <a:pt x="15773" y="937"/>
                  <a:pt x="15765" y="939"/>
                  <a:pt x="15757" y="939"/>
                </a:cubicBezTo>
                <a:close/>
                <a:moveTo>
                  <a:pt x="15175" y="939"/>
                </a:moveTo>
                <a:cubicBezTo>
                  <a:pt x="15166" y="939"/>
                  <a:pt x="15158" y="937"/>
                  <a:pt x="15151" y="931"/>
                </a:cubicBezTo>
                <a:cubicBezTo>
                  <a:pt x="15139" y="918"/>
                  <a:pt x="15139" y="897"/>
                  <a:pt x="15151" y="886"/>
                </a:cubicBezTo>
                <a:lnTo>
                  <a:pt x="15443" y="594"/>
                </a:lnTo>
                <a:cubicBezTo>
                  <a:pt x="15456" y="582"/>
                  <a:pt x="15477" y="582"/>
                  <a:pt x="15488" y="594"/>
                </a:cubicBezTo>
                <a:cubicBezTo>
                  <a:pt x="15501" y="607"/>
                  <a:pt x="15501" y="628"/>
                  <a:pt x="15488" y="639"/>
                </a:cubicBezTo>
                <a:lnTo>
                  <a:pt x="15196" y="931"/>
                </a:lnTo>
                <a:cubicBezTo>
                  <a:pt x="15190" y="937"/>
                  <a:pt x="15181" y="939"/>
                  <a:pt x="15175" y="939"/>
                </a:cubicBezTo>
                <a:close/>
                <a:moveTo>
                  <a:pt x="14591" y="939"/>
                </a:moveTo>
                <a:cubicBezTo>
                  <a:pt x="14582" y="939"/>
                  <a:pt x="14574" y="937"/>
                  <a:pt x="14568" y="931"/>
                </a:cubicBezTo>
                <a:cubicBezTo>
                  <a:pt x="14555" y="918"/>
                  <a:pt x="14555" y="897"/>
                  <a:pt x="14568" y="886"/>
                </a:cubicBezTo>
                <a:lnTo>
                  <a:pt x="14860" y="594"/>
                </a:lnTo>
                <a:cubicBezTo>
                  <a:pt x="14872" y="582"/>
                  <a:pt x="14893" y="582"/>
                  <a:pt x="14904" y="594"/>
                </a:cubicBezTo>
                <a:cubicBezTo>
                  <a:pt x="14917" y="607"/>
                  <a:pt x="14917" y="628"/>
                  <a:pt x="14904" y="639"/>
                </a:cubicBezTo>
                <a:lnTo>
                  <a:pt x="14612" y="931"/>
                </a:lnTo>
                <a:cubicBezTo>
                  <a:pt x="14608" y="937"/>
                  <a:pt x="14599" y="939"/>
                  <a:pt x="14591" y="939"/>
                </a:cubicBezTo>
                <a:close/>
                <a:moveTo>
                  <a:pt x="14009" y="939"/>
                </a:moveTo>
                <a:cubicBezTo>
                  <a:pt x="14001" y="939"/>
                  <a:pt x="13992" y="937"/>
                  <a:pt x="13986" y="931"/>
                </a:cubicBezTo>
                <a:cubicBezTo>
                  <a:pt x="13973" y="918"/>
                  <a:pt x="13973" y="897"/>
                  <a:pt x="13986" y="886"/>
                </a:cubicBezTo>
                <a:lnTo>
                  <a:pt x="14278" y="594"/>
                </a:lnTo>
                <a:cubicBezTo>
                  <a:pt x="14290" y="582"/>
                  <a:pt x="14312" y="582"/>
                  <a:pt x="14322" y="594"/>
                </a:cubicBezTo>
                <a:cubicBezTo>
                  <a:pt x="14335" y="607"/>
                  <a:pt x="14335" y="628"/>
                  <a:pt x="14322" y="639"/>
                </a:cubicBezTo>
                <a:lnTo>
                  <a:pt x="14030" y="931"/>
                </a:lnTo>
                <a:cubicBezTo>
                  <a:pt x="14026" y="937"/>
                  <a:pt x="14018" y="939"/>
                  <a:pt x="14009" y="939"/>
                </a:cubicBezTo>
                <a:close/>
                <a:moveTo>
                  <a:pt x="13427" y="939"/>
                </a:moveTo>
                <a:cubicBezTo>
                  <a:pt x="13419" y="939"/>
                  <a:pt x="13410" y="937"/>
                  <a:pt x="13404" y="931"/>
                </a:cubicBezTo>
                <a:cubicBezTo>
                  <a:pt x="13391" y="918"/>
                  <a:pt x="13391" y="897"/>
                  <a:pt x="13404" y="886"/>
                </a:cubicBezTo>
                <a:lnTo>
                  <a:pt x="13696" y="594"/>
                </a:lnTo>
                <a:cubicBezTo>
                  <a:pt x="13709" y="582"/>
                  <a:pt x="13730" y="582"/>
                  <a:pt x="13740" y="594"/>
                </a:cubicBezTo>
                <a:cubicBezTo>
                  <a:pt x="13753" y="607"/>
                  <a:pt x="13753" y="628"/>
                  <a:pt x="13740" y="639"/>
                </a:cubicBezTo>
                <a:lnTo>
                  <a:pt x="13448" y="931"/>
                </a:lnTo>
                <a:cubicBezTo>
                  <a:pt x="13444" y="937"/>
                  <a:pt x="13436" y="939"/>
                  <a:pt x="13427" y="939"/>
                </a:cubicBezTo>
                <a:close/>
                <a:moveTo>
                  <a:pt x="12845" y="939"/>
                </a:moveTo>
                <a:cubicBezTo>
                  <a:pt x="12837" y="939"/>
                  <a:pt x="12829" y="937"/>
                  <a:pt x="12822" y="931"/>
                </a:cubicBezTo>
                <a:cubicBezTo>
                  <a:pt x="12810" y="918"/>
                  <a:pt x="12810" y="897"/>
                  <a:pt x="12822" y="886"/>
                </a:cubicBezTo>
                <a:lnTo>
                  <a:pt x="13114" y="594"/>
                </a:lnTo>
                <a:cubicBezTo>
                  <a:pt x="13127" y="582"/>
                  <a:pt x="13148" y="582"/>
                  <a:pt x="13159" y="594"/>
                </a:cubicBezTo>
                <a:cubicBezTo>
                  <a:pt x="13171" y="607"/>
                  <a:pt x="13171" y="628"/>
                  <a:pt x="13159" y="639"/>
                </a:cubicBezTo>
                <a:lnTo>
                  <a:pt x="12867" y="931"/>
                </a:lnTo>
                <a:cubicBezTo>
                  <a:pt x="12860" y="937"/>
                  <a:pt x="12854" y="939"/>
                  <a:pt x="12845" y="939"/>
                </a:cubicBezTo>
                <a:close/>
                <a:moveTo>
                  <a:pt x="9351" y="939"/>
                </a:moveTo>
                <a:cubicBezTo>
                  <a:pt x="9342" y="939"/>
                  <a:pt x="9334" y="937"/>
                  <a:pt x="9327" y="931"/>
                </a:cubicBezTo>
                <a:cubicBezTo>
                  <a:pt x="9315" y="918"/>
                  <a:pt x="9315" y="897"/>
                  <a:pt x="9327" y="886"/>
                </a:cubicBezTo>
                <a:lnTo>
                  <a:pt x="9619" y="594"/>
                </a:lnTo>
                <a:cubicBezTo>
                  <a:pt x="9632" y="582"/>
                  <a:pt x="9653" y="582"/>
                  <a:pt x="9664" y="594"/>
                </a:cubicBezTo>
                <a:cubicBezTo>
                  <a:pt x="9676" y="607"/>
                  <a:pt x="9676" y="628"/>
                  <a:pt x="9664" y="639"/>
                </a:cubicBezTo>
                <a:lnTo>
                  <a:pt x="9372" y="931"/>
                </a:lnTo>
                <a:cubicBezTo>
                  <a:pt x="9368" y="937"/>
                  <a:pt x="9359" y="939"/>
                  <a:pt x="9351" y="939"/>
                </a:cubicBezTo>
                <a:close/>
                <a:moveTo>
                  <a:pt x="8769" y="939"/>
                </a:moveTo>
                <a:cubicBezTo>
                  <a:pt x="8760" y="939"/>
                  <a:pt x="8752" y="937"/>
                  <a:pt x="8746" y="931"/>
                </a:cubicBezTo>
                <a:cubicBezTo>
                  <a:pt x="8733" y="918"/>
                  <a:pt x="8733" y="897"/>
                  <a:pt x="8746" y="886"/>
                </a:cubicBezTo>
                <a:lnTo>
                  <a:pt x="9037" y="594"/>
                </a:lnTo>
                <a:cubicBezTo>
                  <a:pt x="9050" y="582"/>
                  <a:pt x="9071" y="582"/>
                  <a:pt x="9082" y="594"/>
                </a:cubicBezTo>
                <a:cubicBezTo>
                  <a:pt x="9095" y="607"/>
                  <a:pt x="9095" y="628"/>
                  <a:pt x="9082" y="639"/>
                </a:cubicBezTo>
                <a:lnTo>
                  <a:pt x="8790" y="931"/>
                </a:lnTo>
                <a:cubicBezTo>
                  <a:pt x="8786" y="937"/>
                  <a:pt x="8777" y="939"/>
                  <a:pt x="8769" y="939"/>
                </a:cubicBezTo>
                <a:close/>
                <a:moveTo>
                  <a:pt x="8187" y="939"/>
                </a:moveTo>
                <a:cubicBezTo>
                  <a:pt x="8179" y="939"/>
                  <a:pt x="8170" y="937"/>
                  <a:pt x="8164" y="931"/>
                </a:cubicBezTo>
                <a:cubicBezTo>
                  <a:pt x="8151" y="918"/>
                  <a:pt x="8151" y="897"/>
                  <a:pt x="8164" y="886"/>
                </a:cubicBezTo>
                <a:lnTo>
                  <a:pt x="8456" y="594"/>
                </a:lnTo>
                <a:cubicBezTo>
                  <a:pt x="8468" y="582"/>
                  <a:pt x="8490" y="582"/>
                  <a:pt x="8500" y="594"/>
                </a:cubicBezTo>
                <a:cubicBezTo>
                  <a:pt x="8513" y="607"/>
                  <a:pt x="8513" y="628"/>
                  <a:pt x="8500" y="639"/>
                </a:cubicBezTo>
                <a:lnTo>
                  <a:pt x="8208" y="931"/>
                </a:lnTo>
                <a:cubicBezTo>
                  <a:pt x="8204" y="937"/>
                  <a:pt x="8195" y="939"/>
                  <a:pt x="8187" y="939"/>
                </a:cubicBezTo>
                <a:close/>
                <a:moveTo>
                  <a:pt x="7605" y="939"/>
                </a:moveTo>
                <a:cubicBezTo>
                  <a:pt x="7597" y="939"/>
                  <a:pt x="7588" y="937"/>
                  <a:pt x="7582" y="931"/>
                </a:cubicBezTo>
                <a:cubicBezTo>
                  <a:pt x="7569" y="918"/>
                  <a:pt x="7569" y="897"/>
                  <a:pt x="7582" y="886"/>
                </a:cubicBezTo>
                <a:lnTo>
                  <a:pt x="7874" y="594"/>
                </a:lnTo>
                <a:cubicBezTo>
                  <a:pt x="7887" y="582"/>
                  <a:pt x="7908" y="582"/>
                  <a:pt x="7918" y="594"/>
                </a:cubicBezTo>
                <a:cubicBezTo>
                  <a:pt x="7931" y="607"/>
                  <a:pt x="7931" y="628"/>
                  <a:pt x="7918" y="639"/>
                </a:cubicBezTo>
                <a:lnTo>
                  <a:pt x="7626" y="931"/>
                </a:lnTo>
                <a:cubicBezTo>
                  <a:pt x="7620" y="937"/>
                  <a:pt x="7614" y="939"/>
                  <a:pt x="7605" y="939"/>
                </a:cubicBezTo>
                <a:close/>
                <a:moveTo>
                  <a:pt x="7023" y="939"/>
                </a:moveTo>
                <a:cubicBezTo>
                  <a:pt x="7015" y="939"/>
                  <a:pt x="7007" y="937"/>
                  <a:pt x="7000" y="931"/>
                </a:cubicBezTo>
                <a:cubicBezTo>
                  <a:pt x="6987" y="918"/>
                  <a:pt x="6987" y="897"/>
                  <a:pt x="7000" y="886"/>
                </a:cubicBezTo>
                <a:lnTo>
                  <a:pt x="7292" y="594"/>
                </a:lnTo>
                <a:cubicBezTo>
                  <a:pt x="7305" y="582"/>
                  <a:pt x="7326" y="582"/>
                  <a:pt x="7337" y="594"/>
                </a:cubicBezTo>
                <a:cubicBezTo>
                  <a:pt x="7349" y="607"/>
                  <a:pt x="7349" y="628"/>
                  <a:pt x="7337" y="639"/>
                </a:cubicBezTo>
                <a:lnTo>
                  <a:pt x="7045" y="931"/>
                </a:lnTo>
                <a:cubicBezTo>
                  <a:pt x="7038" y="937"/>
                  <a:pt x="7030" y="939"/>
                  <a:pt x="7023" y="939"/>
                </a:cubicBezTo>
                <a:close/>
                <a:moveTo>
                  <a:pt x="6440" y="939"/>
                </a:moveTo>
                <a:cubicBezTo>
                  <a:pt x="6431" y="939"/>
                  <a:pt x="6423" y="937"/>
                  <a:pt x="6416" y="931"/>
                </a:cubicBezTo>
                <a:cubicBezTo>
                  <a:pt x="6404" y="918"/>
                  <a:pt x="6404" y="897"/>
                  <a:pt x="6416" y="886"/>
                </a:cubicBezTo>
                <a:lnTo>
                  <a:pt x="6708" y="594"/>
                </a:lnTo>
                <a:cubicBezTo>
                  <a:pt x="6721" y="582"/>
                  <a:pt x="6742" y="582"/>
                  <a:pt x="6753" y="594"/>
                </a:cubicBezTo>
                <a:cubicBezTo>
                  <a:pt x="6765" y="607"/>
                  <a:pt x="6765" y="628"/>
                  <a:pt x="6753" y="639"/>
                </a:cubicBezTo>
                <a:lnTo>
                  <a:pt x="6461" y="931"/>
                </a:lnTo>
                <a:cubicBezTo>
                  <a:pt x="6456" y="937"/>
                  <a:pt x="6448" y="939"/>
                  <a:pt x="6440" y="939"/>
                </a:cubicBezTo>
                <a:close/>
                <a:moveTo>
                  <a:pt x="2947" y="939"/>
                </a:moveTo>
                <a:cubicBezTo>
                  <a:pt x="2938" y="939"/>
                  <a:pt x="2930" y="937"/>
                  <a:pt x="2923" y="931"/>
                </a:cubicBezTo>
                <a:cubicBezTo>
                  <a:pt x="2911" y="918"/>
                  <a:pt x="2911" y="897"/>
                  <a:pt x="2923" y="886"/>
                </a:cubicBezTo>
                <a:lnTo>
                  <a:pt x="3215" y="594"/>
                </a:lnTo>
                <a:cubicBezTo>
                  <a:pt x="3228" y="582"/>
                  <a:pt x="3249" y="582"/>
                  <a:pt x="3260" y="594"/>
                </a:cubicBezTo>
                <a:cubicBezTo>
                  <a:pt x="3273" y="607"/>
                  <a:pt x="3273" y="628"/>
                  <a:pt x="3260" y="639"/>
                </a:cubicBezTo>
                <a:lnTo>
                  <a:pt x="2968" y="931"/>
                </a:lnTo>
                <a:cubicBezTo>
                  <a:pt x="2964" y="937"/>
                  <a:pt x="2955" y="939"/>
                  <a:pt x="2947" y="939"/>
                </a:cubicBezTo>
                <a:close/>
                <a:moveTo>
                  <a:pt x="2365" y="939"/>
                </a:moveTo>
                <a:cubicBezTo>
                  <a:pt x="2357" y="939"/>
                  <a:pt x="2348" y="937"/>
                  <a:pt x="2342" y="931"/>
                </a:cubicBezTo>
                <a:cubicBezTo>
                  <a:pt x="2329" y="918"/>
                  <a:pt x="2329" y="897"/>
                  <a:pt x="2342" y="886"/>
                </a:cubicBezTo>
                <a:lnTo>
                  <a:pt x="2634" y="594"/>
                </a:lnTo>
                <a:cubicBezTo>
                  <a:pt x="2646" y="582"/>
                  <a:pt x="2668" y="582"/>
                  <a:pt x="2678" y="594"/>
                </a:cubicBezTo>
                <a:cubicBezTo>
                  <a:pt x="2691" y="607"/>
                  <a:pt x="2691" y="628"/>
                  <a:pt x="2678" y="639"/>
                </a:cubicBezTo>
                <a:lnTo>
                  <a:pt x="2386" y="931"/>
                </a:lnTo>
                <a:cubicBezTo>
                  <a:pt x="2382" y="937"/>
                  <a:pt x="2373" y="939"/>
                  <a:pt x="2365" y="939"/>
                </a:cubicBezTo>
                <a:close/>
                <a:moveTo>
                  <a:pt x="18086" y="357"/>
                </a:moveTo>
                <a:cubicBezTo>
                  <a:pt x="18077" y="357"/>
                  <a:pt x="18069" y="355"/>
                  <a:pt x="18062" y="349"/>
                </a:cubicBezTo>
                <a:cubicBezTo>
                  <a:pt x="18050" y="336"/>
                  <a:pt x="18050" y="315"/>
                  <a:pt x="18062" y="305"/>
                </a:cubicBezTo>
                <a:lnTo>
                  <a:pt x="18354" y="13"/>
                </a:lnTo>
                <a:cubicBezTo>
                  <a:pt x="18367" y="0"/>
                  <a:pt x="18388" y="0"/>
                  <a:pt x="18399" y="13"/>
                </a:cubicBezTo>
                <a:cubicBezTo>
                  <a:pt x="18412" y="25"/>
                  <a:pt x="18412" y="47"/>
                  <a:pt x="18399" y="57"/>
                </a:cubicBezTo>
                <a:lnTo>
                  <a:pt x="18107" y="349"/>
                </a:lnTo>
                <a:cubicBezTo>
                  <a:pt x="18101" y="353"/>
                  <a:pt x="18094" y="357"/>
                  <a:pt x="18086" y="357"/>
                </a:cubicBezTo>
                <a:close/>
                <a:moveTo>
                  <a:pt x="17502" y="357"/>
                </a:moveTo>
                <a:cubicBezTo>
                  <a:pt x="17493" y="357"/>
                  <a:pt x="17485" y="355"/>
                  <a:pt x="17479" y="349"/>
                </a:cubicBezTo>
                <a:cubicBezTo>
                  <a:pt x="17466" y="336"/>
                  <a:pt x="17466" y="315"/>
                  <a:pt x="17479" y="305"/>
                </a:cubicBezTo>
                <a:lnTo>
                  <a:pt x="17771" y="13"/>
                </a:lnTo>
                <a:cubicBezTo>
                  <a:pt x="17783" y="0"/>
                  <a:pt x="17804" y="0"/>
                  <a:pt x="17815" y="13"/>
                </a:cubicBezTo>
                <a:cubicBezTo>
                  <a:pt x="17828" y="25"/>
                  <a:pt x="17828" y="47"/>
                  <a:pt x="17815" y="57"/>
                </a:cubicBezTo>
                <a:lnTo>
                  <a:pt x="17523" y="349"/>
                </a:lnTo>
                <a:cubicBezTo>
                  <a:pt x="17519" y="353"/>
                  <a:pt x="17510" y="357"/>
                  <a:pt x="17502" y="357"/>
                </a:cubicBezTo>
                <a:close/>
                <a:moveTo>
                  <a:pt x="16920" y="357"/>
                </a:moveTo>
                <a:cubicBezTo>
                  <a:pt x="16912" y="357"/>
                  <a:pt x="16903" y="355"/>
                  <a:pt x="16897" y="349"/>
                </a:cubicBezTo>
                <a:cubicBezTo>
                  <a:pt x="16884" y="336"/>
                  <a:pt x="16884" y="315"/>
                  <a:pt x="16897" y="305"/>
                </a:cubicBezTo>
                <a:lnTo>
                  <a:pt x="17189" y="13"/>
                </a:lnTo>
                <a:cubicBezTo>
                  <a:pt x="17201" y="0"/>
                  <a:pt x="17223" y="0"/>
                  <a:pt x="17233" y="13"/>
                </a:cubicBezTo>
                <a:cubicBezTo>
                  <a:pt x="17246" y="25"/>
                  <a:pt x="17246" y="47"/>
                  <a:pt x="17233" y="57"/>
                </a:cubicBezTo>
                <a:lnTo>
                  <a:pt x="16941" y="349"/>
                </a:lnTo>
                <a:cubicBezTo>
                  <a:pt x="16937" y="353"/>
                  <a:pt x="16929" y="357"/>
                  <a:pt x="16920" y="357"/>
                </a:cubicBezTo>
                <a:close/>
                <a:moveTo>
                  <a:pt x="16338" y="357"/>
                </a:moveTo>
                <a:cubicBezTo>
                  <a:pt x="16330" y="357"/>
                  <a:pt x="16321" y="355"/>
                  <a:pt x="16315" y="349"/>
                </a:cubicBezTo>
                <a:cubicBezTo>
                  <a:pt x="16302" y="336"/>
                  <a:pt x="16302" y="315"/>
                  <a:pt x="16315" y="305"/>
                </a:cubicBezTo>
                <a:lnTo>
                  <a:pt x="16607" y="13"/>
                </a:lnTo>
                <a:cubicBezTo>
                  <a:pt x="16620" y="0"/>
                  <a:pt x="16641" y="0"/>
                  <a:pt x="16651" y="13"/>
                </a:cubicBezTo>
                <a:cubicBezTo>
                  <a:pt x="16664" y="25"/>
                  <a:pt x="16664" y="47"/>
                  <a:pt x="16651" y="57"/>
                </a:cubicBezTo>
                <a:lnTo>
                  <a:pt x="16359" y="349"/>
                </a:lnTo>
                <a:cubicBezTo>
                  <a:pt x="16355" y="353"/>
                  <a:pt x="16347" y="357"/>
                  <a:pt x="16338" y="357"/>
                </a:cubicBezTo>
                <a:close/>
                <a:moveTo>
                  <a:pt x="15757" y="357"/>
                </a:moveTo>
                <a:cubicBezTo>
                  <a:pt x="15748" y="357"/>
                  <a:pt x="15740" y="355"/>
                  <a:pt x="15733" y="349"/>
                </a:cubicBezTo>
                <a:cubicBezTo>
                  <a:pt x="15721" y="336"/>
                  <a:pt x="15721" y="315"/>
                  <a:pt x="15733" y="305"/>
                </a:cubicBezTo>
                <a:lnTo>
                  <a:pt x="16025" y="13"/>
                </a:lnTo>
                <a:cubicBezTo>
                  <a:pt x="16038" y="0"/>
                  <a:pt x="16059" y="0"/>
                  <a:pt x="16070" y="13"/>
                </a:cubicBezTo>
                <a:cubicBezTo>
                  <a:pt x="16082" y="25"/>
                  <a:pt x="16082" y="47"/>
                  <a:pt x="16070" y="57"/>
                </a:cubicBezTo>
                <a:lnTo>
                  <a:pt x="15778" y="349"/>
                </a:lnTo>
                <a:cubicBezTo>
                  <a:pt x="15773" y="353"/>
                  <a:pt x="15765" y="357"/>
                  <a:pt x="15757" y="357"/>
                </a:cubicBezTo>
                <a:close/>
                <a:moveTo>
                  <a:pt x="15175" y="357"/>
                </a:moveTo>
                <a:cubicBezTo>
                  <a:pt x="15166" y="357"/>
                  <a:pt x="15158" y="355"/>
                  <a:pt x="15151" y="349"/>
                </a:cubicBezTo>
                <a:cubicBezTo>
                  <a:pt x="15139" y="336"/>
                  <a:pt x="15139" y="315"/>
                  <a:pt x="15151" y="305"/>
                </a:cubicBezTo>
                <a:lnTo>
                  <a:pt x="15443" y="13"/>
                </a:lnTo>
                <a:cubicBezTo>
                  <a:pt x="15456" y="0"/>
                  <a:pt x="15477" y="0"/>
                  <a:pt x="15488" y="13"/>
                </a:cubicBezTo>
                <a:cubicBezTo>
                  <a:pt x="15501" y="25"/>
                  <a:pt x="15501" y="47"/>
                  <a:pt x="15488" y="57"/>
                </a:cubicBezTo>
                <a:lnTo>
                  <a:pt x="15196" y="349"/>
                </a:lnTo>
                <a:cubicBezTo>
                  <a:pt x="15190" y="353"/>
                  <a:pt x="15181" y="357"/>
                  <a:pt x="15175" y="357"/>
                </a:cubicBezTo>
                <a:close/>
                <a:moveTo>
                  <a:pt x="14591" y="357"/>
                </a:moveTo>
                <a:cubicBezTo>
                  <a:pt x="14582" y="357"/>
                  <a:pt x="14574" y="355"/>
                  <a:pt x="14568" y="349"/>
                </a:cubicBezTo>
                <a:cubicBezTo>
                  <a:pt x="14555" y="336"/>
                  <a:pt x="14555" y="315"/>
                  <a:pt x="14568" y="305"/>
                </a:cubicBezTo>
                <a:lnTo>
                  <a:pt x="14860" y="13"/>
                </a:lnTo>
                <a:cubicBezTo>
                  <a:pt x="14872" y="0"/>
                  <a:pt x="14893" y="0"/>
                  <a:pt x="14904" y="13"/>
                </a:cubicBezTo>
                <a:cubicBezTo>
                  <a:pt x="14917" y="25"/>
                  <a:pt x="14917" y="47"/>
                  <a:pt x="14904" y="57"/>
                </a:cubicBezTo>
                <a:lnTo>
                  <a:pt x="14612" y="349"/>
                </a:lnTo>
                <a:cubicBezTo>
                  <a:pt x="14608" y="353"/>
                  <a:pt x="14599" y="357"/>
                  <a:pt x="14591" y="357"/>
                </a:cubicBezTo>
                <a:close/>
                <a:moveTo>
                  <a:pt x="14009" y="357"/>
                </a:moveTo>
                <a:cubicBezTo>
                  <a:pt x="14001" y="357"/>
                  <a:pt x="13992" y="355"/>
                  <a:pt x="13986" y="349"/>
                </a:cubicBezTo>
                <a:cubicBezTo>
                  <a:pt x="13973" y="336"/>
                  <a:pt x="13973" y="315"/>
                  <a:pt x="13986" y="305"/>
                </a:cubicBezTo>
                <a:lnTo>
                  <a:pt x="14278" y="13"/>
                </a:lnTo>
                <a:cubicBezTo>
                  <a:pt x="14290" y="0"/>
                  <a:pt x="14312" y="0"/>
                  <a:pt x="14322" y="13"/>
                </a:cubicBezTo>
                <a:cubicBezTo>
                  <a:pt x="14335" y="25"/>
                  <a:pt x="14335" y="47"/>
                  <a:pt x="14322" y="57"/>
                </a:cubicBezTo>
                <a:lnTo>
                  <a:pt x="14030" y="349"/>
                </a:lnTo>
                <a:cubicBezTo>
                  <a:pt x="14026" y="353"/>
                  <a:pt x="14018" y="357"/>
                  <a:pt x="14009" y="357"/>
                </a:cubicBezTo>
                <a:close/>
                <a:moveTo>
                  <a:pt x="13427" y="357"/>
                </a:moveTo>
                <a:cubicBezTo>
                  <a:pt x="13419" y="357"/>
                  <a:pt x="13410" y="355"/>
                  <a:pt x="13404" y="349"/>
                </a:cubicBezTo>
                <a:cubicBezTo>
                  <a:pt x="13391" y="336"/>
                  <a:pt x="13391" y="315"/>
                  <a:pt x="13404" y="305"/>
                </a:cubicBezTo>
                <a:lnTo>
                  <a:pt x="13696" y="13"/>
                </a:lnTo>
                <a:cubicBezTo>
                  <a:pt x="13709" y="0"/>
                  <a:pt x="13730" y="0"/>
                  <a:pt x="13740" y="13"/>
                </a:cubicBezTo>
                <a:cubicBezTo>
                  <a:pt x="13753" y="25"/>
                  <a:pt x="13753" y="47"/>
                  <a:pt x="13740" y="57"/>
                </a:cubicBezTo>
                <a:lnTo>
                  <a:pt x="13448" y="349"/>
                </a:lnTo>
                <a:cubicBezTo>
                  <a:pt x="13444" y="353"/>
                  <a:pt x="13436" y="357"/>
                  <a:pt x="13427" y="357"/>
                </a:cubicBezTo>
                <a:close/>
                <a:moveTo>
                  <a:pt x="12845" y="357"/>
                </a:moveTo>
                <a:cubicBezTo>
                  <a:pt x="12837" y="357"/>
                  <a:pt x="12829" y="355"/>
                  <a:pt x="12822" y="349"/>
                </a:cubicBezTo>
                <a:cubicBezTo>
                  <a:pt x="12810" y="336"/>
                  <a:pt x="12810" y="315"/>
                  <a:pt x="12822" y="305"/>
                </a:cubicBezTo>
                <a:lnTo>
                  <a:pt x="13114" y="13"/>
                </a:lnTo>
                <a:cubicBezTo>
                  <a:pt x="13127" y="0"/>
                  <a:pt x="13148" y="0"/>
                  <a:pt x="13159" y="13"/>
                </a:cubicBezTo>
                <a:cubicBezTo>
                  <a:pt x="13171" y="25"/>
                  <a:pt x="13171" y="47"/>
                  <a:pt x="13159" y="57"/>
                </a:cubicBezTo>
                <a:lnTo>
                  <a:pt x="12867" y="349"/>
                </a:lnTo>
                <a:cubicBezTo>
                  <a:pt x="12860" y="353"/>
                  <a:pt x="12854" y="357"/>
                  <a:pt x="12845" y="357"/>
                </a:cubicBezTo>
                <a:close/>
                <a:moveTo>
                  <a:pt x="12262" y="357"/>
                </a:moveTo>
                <a:cubicBezTo>
                  <a:pt x="12253" y="357"/>
                  <a:pt x="12245" y="355"/>
                  <a:pt x="12238" y="349"/>
                </a:cubicBezTo>
                <a:cubicBezTo>
                  <a:pt x="12226" y="336"/>
                  <a:pt x="12226" y="315"/>
                  <a:pt x="12238" y="305"/>
                </a:cubicBezTo>
                <a:lnTo>
                  <a:pt x="12530" y="13"/>
                </a:lnTo>
                <a:cubicBezTo>
                  <a:pt x="12543" y="0"/>
                  <a:pt x="12564" y="0"/>
                  <a:pt x="12575" y="13"/>
                </a:cubicBezTo>
                <a:cubicBezTo>
                  <a:pt x="12587" y="25"/>
                  <a:pt x="12587" y="47"/>
                  <a:pt x="12575" y="57"/>
                </a:cubicBezTo>
                <a:lnTo>
                  <a:pt x="12283" y="349"/>
                </a:lnTo>
                <a:cubicBezTo>
                  <a:pt x="12279" y="353"/>
                  <a:pt x="12270" y="357"/>
                  <a:pt x="12262" y="357"/>
                </a:cubicBezTo>
                <a:close/>
                <a:moveTo>
                  <a:pt x="11680" y="357"/>
                </a:moveTo>
                <a:cubicBezTo>
                  <a:pt x="11671" y="357"/>
                  <a:pt x="11663" y="355"/>
                  <a:pt x="11657" y="349"/>
                </a:cubicBezTo>
                <a:cubicBezTo>
                  <a:pt x="11644" y="336"/>
                  <a:pt x="11644" y="315"/>
                  <a:pt x="11657" y="305"/>
                </a:cubicBezTo>
                <a:lnTo>
                  <a:pt x="11948" y="13"/>
                </a:lnTo>
                <a:cubicBezTo>
                  <a:pt x="11961" y="0"/>
                  <a:pt x="11982" y="0"/>
                  <a:pt x="11993" y="13"/>
                </a:cubicBezTo>
                <a:cubicBezTo>
                  <a:pt x="12006" y="25"/>
                  <a:pt x="12006" y="47"/>
                  <a:pt x="11993" y="57"/>
                </a:cubicBezTo>
                <a:lnTo>
                  <a:pt x="11701" y="349"/>
                </a:lnTo>
                <a:cubicBezTo>
                  <a:pt x="11697" y="353"/>
                  <a:pt x="11688" y="357"/>
                  <a:pt x="11680" y="357"/>
                </a:cubicBezTo>
                <a:close/>
                <a:moveTo>
                  <a:pt x="11098" y="357"/>
                </a:moveTo>
                <a:cubicBezTo>
                  <a:pt x="11090" y="357"/>
                  <a:pt x="11081" y="355"/>
                  <a:pt x="11075" y="349"/>
                </a:cubicBezTo>
                <a:cubicBezTo>
                  <a:pt x="11062" y="336"/>
                  <a:pt x="11062" y="315"/>
                  <a:pt x="11075" y="305"/>
                </a:cubicBezTo>
                <a:lnTo>
                  <a:pt x="11367" y="13"/>
                </a:lnTo>
                <a:cubicBezTo>
                  <a:pt x="11379" y="0"/>
                  <a:pt x="11401" y="0"/>
                  <a:pt x="11411" y="13"/>
                </a:cubicBezTo>
                <a:cubicBezTo>
                  <a:pt x="11424" y="25"/>
                  <a:pt x="11424" y="47"/>
                  <a:pt x="11411" y="57"/>
                </a:cubicBezTo>
                <a:lnTo>
                  <a:pt x="11119" y="349"/>
                </a:lnTo>
                <a:cubicBezTo>
                  <a:pt x="11115" y="353"/>
                  <a:pt x="11106" y="357"/>
                  <a:pt x="11098" y="357"/>
                </a:cubicBezTo>
                <a:close/>
                <a:moveTo>
                  <a:pt x="10516" y="357"/>
                </a:moveTo>
                <a:cubicBezTo>
                  <a:pt x="10508" y="357"/>
                  <a:pt x="10499" y="355"/>
                  <a:pt x="10493" y="349"/>
                </a:cubicBezTo>
                <a:cubicBezTo>
                  <a:pt x="10480" y="336"/>
                  <a:pt x="10480" y="315"/>
                  <a:pt x="10493" y="305"/>
                </a:cubicBezTo>
                <a:lnTo>
                  <a:pt x="10785" y="13"/>
                </a:lnTo>
                <a:cubicBezTo>
                  <a:pt x="10798" y="0"/>
                  <a:pt x="10819" y="0"/>
                  <a:pt x="10829" y="13"/>
                </a:cubicBezTo>
                <a:cubicBezTo>
                  <a:pt x="10842" y="25"/>
                  <a:pt x="10842" y="47"/>
                  <a:pt x="10829" y="57"/>
                </a:cubicBezTo>
                <a:lnTo>
                  <a:pt x="10537" y="349"/>
                </a:lnTo>
                <a:cubicBezTo>
                  <a:pt x="10533" y="353"/>
                  <a:pt x="10525" y="357"/>
                  <a:pt x="10516" y="357"/>
                </a:cubicBezTo>
                <a:close/>
                <a:moveTo>
                  <a:pt x="9934" y="357"/>
                </a:moveTo>
                <a:cubicBezTo>
                  <a:pt x="9926" y="357"/>
                  <a:pt x="9918" y="355"/>
                  <a:pt x="9911" y="349"/>
                </a:cubicBezTo>
                <a:cubicBezTo>
                  <a:pt x="9899" y="336"/>
                  <a:pt x="9899" y="315"/>
                  <a:pt x="9911" y="305"/>
                </a:cubicBezTo>
                <a:lnTo>
                  <a:pt x="10203" y="13"/>
                </a:lnTo>
                <a:cubicBezTo>
                  <a:pt x="10216" y="0"/>
                  <a:pt x="10237" y="0"/>
                  <a:pt x="10248" y="13"/>
                </a:cubicBezTo>
                <a:cubicBezTo>
                  <a:pt x="10260" y="25"/>
                  <a:pt x="10260" y="47"/>
                  <a:pt x="10248" y="57"/>
                </a:cubicBezTo>
                <a:lnTo>
                  <a:pt x="9956" y="349"/>
                </a:lnTo>
                <a:cubicBezTo>
                  <a:pt x="9949" y="353"/>
                  <a:pt x="9941" y="357"/>
                  <a:pt x="9934" y="357"/>
                </a:cubicBezTo>
                <a:close/>
                <a:moveTo>
                  <a:pt x="9351" y="357"/>
                </a:moveTo>
                <a:cubicBezTo>
                  <a:pt x="9342" y="357"/>
                  <a:pt x="9334" y="355"/>
                  <a:pt x="9327" y="349"/>
                </a:cubicBezTo>
                <a:cubicBezTo>
                  <a:pt x="9315" y="336"/>
                  <a:pt x="9315" y="315"/>
                  <a:pt x="9327" y="305"/>
                </a:cubicBezTo>
                <a:lnTo>
                  <a:pt x="9619" y="13"/>
                </a:lnTo>
                <a:cubicBezTo>
                  <a:pt x="9632" y="0"/>
                  <a:pt x="9653" y="0"/>
                  <a:pt x="9664" y="13"/>
                </a:cubicBezTo>
                <a:cubicBezTo>
                  <a:pt x="9676" y="25"/>
                  <a:pt x="9676" y="47"/>
                  <a:pt x="9664" y="57"/>
                </a:cubicBezTo>
                <a:lnTo>
                  <a:pt x="9372" y="349"/>
                </a:lnTo>
                <a:cubicBezTo>
                  <a:pt x="9368" y="353"/>
                  <a:pt x="9359" y="357"/>
                  <a:pt x="9351" y="357"/>
                </a:cubicBezTo>
                <a:close/>
                <a:moveTo>
                  <a:pt x="8769" y="357"/>
                </a:moveTo>
                <a:cubicBezTo>
                  <a:pt x="8760" y="357"/>
                  <a:pt x="8752" y="355"/>
                  <a:pt x="8746" y="349"/>
                </a:cubicBezTo>
                <a:cubicBezTo>
                  <a:pt x="8733" y="336"/>
                  <a:pt x="8733" y="315"/>
                  <a:pt x="8746" y="305"/>
                </a:cubicBezTo>
                <a:lnTo>
                  <a:pt x="9037" y="13"/>
                </a:lnTo>
                <a:cubicBezTo>
                  <a:pt x="9050" y="0"/>
                  <a:pt x="9071" y="0"/>
                  <a:pt x="9082" y="13"/>
                </a:cubicBezTo>
                <a:cubicBezTo>
                  <a:pt x="9095" y="25"/>
                  <a:pt x="9095" y="47"/>
                  <a:pt x="9082" y="57"/>
                </a:cubicBezTo>
                <a:lnTo>
                  <a:pt x="8790" y="349"/>
                </a:lnTo>
                <a:cubicBezTo>
                  <a:pt x="8786" y="353"/>
                  <a:pt x="8777" y="357"/>
                  <a:pt x="8769" y="357"/>
                </a:cubicBezTo>
                <a:close/>
                <a:moveTo>
                  <a:pt x="8187" y="357"/>
                </a:moveTo>
                <a:cubicBezTo>
                  <a:pt x="8179" y="357"/>
                  <a:pt x="8170" y="355"/>
                  <a:pt x="8164" y="349"/>
                </a:cubicBezTo>
                <a:cubicBezTo>
                  <a:pt x="8151" y="336"/>
                  <a:pt x="8151" y="315"/>
                  <a:pt x="8164" y="305"/>
                </a:cubicBezTo>
                <a:lnTo>
                  <a:pt x="8456" y="13"/>
                </a:lnTo>
                <a:cubicBezTo>
                  <a:pt x="8468" y="0"/>
                  <a:pt x="8490" y="0"/>
                  <a:pt x="8500" y="13"/>
                </a:cubicBezTo>
                <a:cubicBezTo>
                  <a:pt x="8513" y="25"/>
                  <a:pt x="8513" y="47"/>
                  <a:pt x="8500" y="57"/>
                </a:cubicBezTo>
                <a:lnTo>
                  <a:pt x="8208" y="349"/>
                </a:lnTo>
                <a:cubicBezTo>
                  <a:pt x="8204" y="353"/>
                  <a:pt x="8195" y="357"/>
                  <a:pt x="8187" y="357"/>
                </a:cubicBezTo>
                <a:close/>
                <a:moveTo>
                  <a:pt x="7605" y="357"/>
                </a:moveTo>
                <a:cubicBezTo>
                  <a:pt x="7597" y="357"/>
                  <a:pt x="7588" y="355"/>
                  <a:pt x="7582" y="349"/>
                </a:cubicBezTo>
                <a:cubicBezTo>
                  <a:pt x="7569" y="336"/>
                  <a:pt x="7569" y="315"/>
                  <a:pt x="7582" y="305"/>
                </a:cubicBezTo>
                <a:lnTo>
                  <a:pt x="7874" y="13"/>
                </a:lnTo>
                <a:cubicBezTo>
                  <a:pt x="7887" y="0"/>
                  <a:pt x="7908" y="0"/>
                  <a:pt x="7918" y="13"/>
                </a:cubicBezTo>
                <a:cubicBezTo>
                  <a:pt x="7931" y="25"/>
                  <a:pt x="7931" y="47"/>
                  <a:pt x="7918" y="57"/>
                </a:cubicBezTo>
                <a:lnTo>
                  <a:pt x="7626" y="349"/>
                </a:lnTo>
                <a:cubicBezTo>
                  <a:pt x="7620" y="353"/>
                  <a:pt x="7614" y="357"/>
                  <a:pt x="7605" y="357"/>
                </a:cubicBezTo>
                <a:close/>
                <a:moveTo>
                  <a:pt x="7023" y="357"/>
                </a:moveTo>
                <a:cubicBezTo>
                  <a:pt x="7015" y="357"/>
                  <a:pt x="7007" y="355"/>
                  <a:pt x="7000" y="349"/>
                </a:cubicBezTo>
                <a:cubicBezTo>
                  <a:pt x="6987" y="336"/>
                  <a:pt x="6987" y="315"/>
                  <a:pt x="7000" y="305"/>
                </a:cubicBezTo>
                <a:lnTo>
                  <a:pt x="7292" y="13"/>
                </a:lnTo>
                <a:cubicBezTo>
                  <a:pt x="7305" y="0"/>
                  <a:pt x="7326" y="0"/>
                  <a:pt x="7337" y="13"/>
                </a:cubicBezTo>
                <a:cubicBezTo>
                  <a:pt x="7349" y="25"/>
                  <a:pt x="7349" y="47"/>
                  <a:pt x="7337" y="57"/>
                </a:cubicBezTo>
                <a:lnTo>
                  <a:pt x="7045" y="347"/>
                </a:lnTo>
                <a:cubicBezTo>
                  <a:pt x="7038" y="353"/>
                  <a:pt x="7030" y="357"/>
                  <a:pt x="7023" y="357"/>
                </a:cubicBezTo>
                <a:close/>
                <a:moveTo>
                  <a:pt x="6440" y="357"/>
                </a:moveTo>
                <a:cubicBezTo>
                  <a:pt x="6431" y="357"/>
                  <a:pt x="6423" y="355"/>
                  <a:pt x="6416" y="349"/>
                </a:cubicBezTo>
                <a:cubicBezTo>
                  <a:pt x="6404" y="336"/>
                  <a:pt x="6404" y="315"/>
                  <a:pt x="6416" y="305"/>
                </a:cubicBezTo>
                <a:lnTo>
                  <a:pt x="6708" y="13"/>
                </a:lnTo>
                <a:cubicBezTo>
                  <a:pt x="6721" y="0"/>
                  <a:pt x="6742" y="0"/>
                  <a:pt x="6753" y="13"/>
                </a:cubicBezTo>
                <a:cubicBezTo>
                  <a:pt x="6765" y="25"/>
                  <a:pt x="6765" y="47"/>
                  <a:pt x="6753" y="57"/>
                </a:cubicBezTo>
                <a:lnTo>
                  <a:pt x="6461" y="349"/>
                </a:lnTo>
                <a:cubicBezTo>
                  <a:pt x="6456" y="353"/>
                  <a:pt x="6448" y="357"/>
                  <a:pt x="6440" y="357"/>
                </a:cubicBezTo>
                <a:close/>
                <a:moveTo>
                  <a:pt x="5858" y="357"/>
                </a:moveTo>
                <a:cubicBezTo>
                  <a:pt x="5849" y="357"/>
                  <a:pt x="5841" y="355"/>
                  <a:pt x="5835" y="349"/>
                </a:cubicBezTo>
                <a:cubicBezTo>
                  <a:pt x="5822" y="336"/>
                  <a:pt x="5822" y="315"/>
                  <a:pt x="5835" y="305"/>
                </a:cubicBezTo>
                <a:lnTo>
                  <a:pt x="6126" y="13"/>
                </a:lnTo>
                <a:cubicBezTo>
                  <a:pt x="6139" y="0"/>
                  <a:pt x="6160" y="0"/>
                  <a:pt x="6171" y="13"/>
                </a:cubicBezTo>
                <a:cubicBezTo>
                  <a:pt x="6184" y="25"/>
                  <a:pt x="6184" y="47"/>
                  <a:pt x="6171" y="57"/>
                </a:cubicBezTo>
                <a:lnTo>
                  <a:pt x="5881" y="347"/>
                </a:lnTo>
                <a:cubicBezTo>
                  <a:pt x="5875" y="353"/>
                  <a:pt x="5866" y="357"/>
                  <a:pt x="5858" y="357"/>
                </a:cubicBezTo>
                <a:close/>
                <a:moveTo>
                  <a:pt x="5276" y="357"/>
                </a:moveTo>
                <a:cubicBezTo>
                  <a:pt x="5268" y="357"/>
                  <a:pt x="5259" y="355"/>
                  <a:pt x="5253" y="349"/>
                </a:cubicBezTo>
                <a:cubicBezTo>
                  <a:pt x="5240" y="336"/>
                  <a:pt x="5240" y="315"/>
                  <a:pt x="5253" y="305"/>
                </a:cubicBezTo>
                <a:lnTo>
                  <a:pt x="5545" y="13"/>
                </a:lnTo>
                <a:cubicBezTo>
                  <a:pt x="5557" y="0"/>
                  <a:pt x="5579" y="0"/>
                  <a:pt x="5589" y="13"/>
                </a:cubicBezTo>
                <a:cubicBezTo>
                  <a:pt x="5602" y="25"/>
                  <a:pt x="5602" y="47"/>
                  <a:pt x="5589" y="57"/>
                </a:cubicBezTo>
                <a:lnTo>
                  <a:pt x="5297" y="349"/>
                </a:lnTo>
                <a:cubicBezTo>
                  <a:pt x="5293" y="353"/>
                  <a:pt x="5284" y="357"/>
                  <a:pt x="5276" y="357"/>
                </a:cubicBezTo>
                <a:close/>
                <a:moveTo>
                  <a:pt x="4694" y="357"/>
                </a:moveTo>
                <a:cubicBezTo>
                  <a:pt x="4686" y="357"/>
                  <a:pt x="4677" y="355"/>
                  <a:pt x="4671" y="349"/>
                </a:cubicBezTo>
                <a:cubicBezTo>
                  <a:pt x="4658" y="336"/>
                  <a:pt x="4658" y="315"/>
                  <a:pt x="4671" y="305"/>
                </a:cubicBezTo>
                <a:lnTo>
                  <a:pt x="4963" y="13"/>
                </a:lnTo>
                <a:cubicBezTo>
                  <a:pt x="4976" y="0"/>
                  <a:pt x="4997" y="0"/>
                  <a:pt x="5007" y="13"/>
                </a:cubicBezTo>
                <a:cubicBezTo>
                  <a:pt x="5020" y="25"/>
                  <a:pt x="5020" y="47"/>
                  <a:pt x="5007" y="57"/>
                </a:cubicBezTo>
                <a:lnTo>
                  <a:pt x="4715" y="349"/>
                </a:lnTo>
                <a:cubicBezTo>
                  <a:pt x="4709" y="353"/>
                  <a:pt x="4703" y="357"/>
                  <a:pt x="4694" y="357"/>
                </a:cubicBezTo>
                <a:close/>
                <a:moveTo>
                  <a:pt x="4110" y="357"/>
                </a:moveTo>
                <a:cubicBezTo>
                  <a:pt x="4102" y="357"/>
                  <a:pt x="4093" y="355"/>
                  <a:pt x="4087" y="349"/>
                </a:cubicBezTo>
                <a:cubicBezTo>
                  <a:pt x="4074" y="336"/>
                  <a:pt x="4074" y="315"/>
                  <a:pt x="4087" y="305"/>
                </a:cubicBezTo>
                <a:lnTo>
                  <a:pt x="4379" y="13"/>
                </a:lnTo>
                <a:cubicBezTo>
                  <a:pt x="4392" y="0"/>
                  <a:pt x="4413" y="0"/>
                  <a:pt x="4423" y="13"/>
                </a:cubicBezTo>
                <a:cubicBezTo>
                  <a:pt x="4436" y="25"/>
                  <a:pt x="4436" y="47"/>
                  <a:pt x="4423" y="57"/>
                </a:cubicBezTo>
                <a:lnTo>
                  <a:pt x="4131" y="349"/>
                </a:lnTo>
                <a:cubicBezTo>
                  <a:pt x="4127" y="353"/>
                  <a:pt x="4119" y="357"/>
                  <a:pt x="4110" y="357"/>
                </a:cubicBezTo>
                <a:close/>
                <a:moveTo>
                  <a:pt x="3529" y="357"/>
                </a:moveTo>
                <a:cubicBezTo>
                  <a:pt x="3520" y="357"/>
                  <a:pt x="3512" y="355"/>
                  <a:pt x="3505" y="349"/>
                </a:cubicBezTo>
                <a:cubicBezTo>
                  <a:pt x="3493" y="336"/>
                  <a:pt x="3493" y="315"/>
                  <a:pt x="3505" y="305"/>
                </a:cubicBezTo>
                <a:lnTo>
                  <a:pt x="3797" y="13"/>
                </a:lnTo>
                <a:cubicBezTo>
                  <a:pt x="3810" y="0"/>
                  <a:pt x="3831" y="0"/>
                  <a:pt x="3842" y="13"/>
                </a:cubicBezTo>
                <a:cubicBezTo>
                  <a:pt x="3854" y="25"/>
                  <a:pt x="3854" y="47"/>
                  <a:pt x="3842" y="57"/>
                </a:cubicBezTo>
                <a:lnTo>
                  <a:pt x="3550" y="349"/>
                </a:lnTo>
                <a:cubicBezTo>
                  <a:pt x="3545" y="353"/>
                  <a:pt x="3537" y="357"/>
                  <a:pt x="3529" y="357"/>
                </a:cubicBezTo>
                <a:close/>
                <a:moveTo>
                  <a:pt x="2947" y="357"/>
                </a:moveTo>
                <a:cubicBezTo>
                  <a:pt x="2938" y="357"/>
                  <a:pt x="2930" y="355"/>
                  <a:pt x="2923" y="349"/>
                </a:cubicBezTo>
                <a:cubicBezTo>
                  <a:pt x="2911" y="336"/>
                  <a:pt x="2911" y="315"/>
                  <a:pt x="2923" y="305"/>
                </a:cubicBezTo>
                <a:lnTo>
                  <a:pt x="3215" y="13"/>
                </a:lnTo>
                <a:cubicBezTo>
                  <a:pt x="3228" y="0"/>
                  <a:pt x="3249" y="0"/>
                  <a:pt x="3260" y="13"/>
                </a:cubicBezTo>
                <a:cubicBezTo>
                  <a:pt x="3273" y="25"/>
                  <a:pt x="3273" y="47"/>
                  <a:pt x="3260" y="57"/>
                </a:cubicBezTo>
                <a:lnTo>
                  <a:pt x="2968" y="349"/>
                </a:lnTo>
                <a:cubicBezTo>
                  <a:pt x="2964" y="353"/>
                  <a:pt x="2955" y="357"/>
                  <a:pt x="2947" y="357"/>
                </a:cubicBezTo>
                <a:close/>
                <a:moveTo>
                  <a:pt x="2365" y="357"/>
                </a:moveTo>
                <a:cubicBezTo>
                  <a:pt x="2357" y="357"/>
                  <a:pt x="2348" y="355"/>
                  <a:pt x="2342" y="349"/>
                </a:cubicBezTo>
                <a:cubicBezTo>
                  <a:pt x="2329" y="336"/>
                  <a:pt x="2329" y="315"/>
                  <a:pt x="2342" y="305"/>
                </a:cubicBezTo>
                <a:lnTo>
                  <a:pt x="2634" y="13"/>
                </a:lnTo>
                <a:cubicBezTo>
                  <a:pt x="2646" y="0"/>
                  <a:pt x="2668" y="0"/>
                  <a:pt x="2678" y="13"/>
                </a:cubicBezTo>
                <a:cubicBezTo>
                  <a:pt x="2691" y="25"/>
                  <a:pt x="2691" y="47"/>
                  <a:pt x="2678" y="57"/>
                </a:cubicBezTo>
                <a:lnTo>
                  <a:pt x="2386" y="349"/>
                </a:lnTo>
                <a:cubicBezTo>
                  <a:pt x="2382" y="353"/>
                  <a:pt x="2373" y="357"/>
                  <a:pt x="2365" y="357"/>
                </a:cubicBezTo>
                <a:close/>
                <a:moveTo>
                  <a:pt x="1783" y="357"/>
                </a:moveTo>
                <a:cubicBezTo>
                  <a:pt x="1775" y="357"/>
                  <a:pt x="1766" y="355"/>
                  <a:pt x="1760" y="349"/>
                </a:cubicBezTo>
                <a:cubicBezTo>
                  <a:pt x="1747" y="336"/>
                  <a:pt x="1747" y="315"/>
                  <a:pt x="1760" y="305"/>
                </a:cubicBezTo>
                <a:lnTo>
                  <a:pt x="2052" y="13"/>
                </a:lnTo>
                <a:cubicBezTo>
                  <a:pt x="2065" y="0"/>
                  <a:pt x="2086" y="0"/>
                  <a:pt x="2096" y="13"/>
                </a:cubicBezTo>
                <a:cubicBezTo>
                  <a:pt x="2109" y="25"/>
                  <a:pt x="2109" y="47"/>
                  <a:pt x="2096" y="57"/>
                </a:cubicBezTo>
                <a:lnTo>
                  <a:pt x="1804" y="349"/>
                </a:lnTo>
                <a:cubicBezTo>
                  <a:pt x="1798" y="353"/>
                  <a:pt x="1790" y="357"/>
                  <a:pt x="1783" y="357"/>
                </a:cubicBezTo>
                <a:close/>
                <a:moveTo>
                  <a:pt x="1199" y="357"/>
                </a:moveTo>
                <a:cubicBezTo>
                  <a:pt x="1191" y="357"/>
                  <a:pt x="1182" y="355"/>
                  <a:pt x="1176" y="349"/>
                </a:cubicBezTo>
                <a:cubicBezTo>
                  <a:pt x="1163" y="336"/>
                  <a:pt x="1163" y="315"/>
                  <a:pt x="1176" y="305"/>
                </a:cubicBezTo>
                <a:lnTo>
                  <a:pt x="1468" y="13"/>
                </a:lnTo>
                <a:cubicBezTo>
                  <a:pt x="1481" y="0"/>
                  <a:pt x="1502" y="0"/>
                  <a:pt x="1512" y="13"/>
                </a:cubicBezTo>
                <a:cubicBezTo>
                  <a:pt x="1525" y="25"/>
                  <a:pt x="1525" y="47"/>
                  <a:pt x="1512" y="57"/>
                </a:cubicBezTo>
                <a:lnTo>
                  <a:pt x="1220" y="349"/>
                </a:lnTo>
                <a:cubicBezTo>
                  <a:pt x="1216" y="353"/>
                  <a:pt x="1208" y="357"/>
                  <a:pt x="1199" y="357"/>
                </a:cubicBezTo>
                <a:close/>
                <a:moveTo>
                  <a:pt x="618" y="357"/>
                </a:moveTo>
                <a:cubicBezTo>
                  <a:pt x="609" y="357"/>
                  <a:pt x="601" y="355"/>
                  <a:pt x="594" y="349"/>
                </a:cubicBezTo>
                <a:cubicBezTo>
                  <a:pt x="582" y="336"/>
                  <a:pt x="582" y="315"/>
                  <a:pt x="594" y="305"/>
                </a:cubicBezTo>
                <a:lnTo>
                  <a:pt x="886" y="13"/>
                </a:lnTo>
                <a:cubicBezTo>
                  <a:pt x="899" y="0"/>
                  <a:pt x="920" y="0"/>
                  <a:pt x="931" y="13"/>
                </a:cubicBezTo>
                <a:cubicBezTo>
                  <a:pt x="943" y="25"/>
                  <a:pt x="943" y="47"/>
                  <a:pt x="931" y="57"/>
                </a:cubicBezTo>
                <a:lnTo>
                  <a:pt x="639" y="349"/>
                </a:lnTo>
                <a:cubicBezTo>
                  <a:pt x="634" y="353"/>
                  <a:pt x="626" y="357"/>
                  <a:pt x="618" y="357"/>
                </a:cubicBezTo>
                <a:close/>
                <a:moveTo>
                  <a:pt x="36" y="3267"/>
                </a:moveTo>
                <a:cubicBezTo>
                  <a:pt x="27" y="3267"/>
                  <a:pt x="19" y="3265"/>
                  <a:pt x="12" y="3259"/>
                </a:cubicBezTo>
                <a:cubicBezTo>
                  <a:pt x="0" y="3246"/>
                  <a:pt x="0" y="3225"/>
                  <a:pt x="12" y="3214"/>
                </a:cubicBezTo>
                <a:lnTo>
                  <a:pt x="304" y="2922"/>
                </a:lnTo>
                <a:cubicBezTo>
                  <a:pt x="317" y="2910"/>
                  <a:pt x="338" y="2910"/>
                  <a:pt x="349" y="2922"/>
                </a:cubicBezTo>
                <a:cubicBezTo>
                  <a:pt x="362" y="2935"/>
                  <a:pt x="362" y="2956"/>
                  <a:pt x="349" y="2967"/>
                </a:cubicBezTo>
                <a:lnTo>
                  <a:pt x="57" y="3259"/>
                </a:lnTo>
                <a:cubicBezTo>
                  <a:pt x="53" y="3263"/>
                  <a:pt x="44" y="3267"/>
                  <a:pt x="36" y="3267"/>
                </a:cubicBezTo>
                <a:close/>
                <a:moveTo>
                  <a:pt x="36" y="2686"/>
                </a:moveTo>
                <a:cubicBezTo>
                  <a:pt x="27" y="2686"/>
                  <a:pt x="19" y="2684"/>
                  <a:pt x="12" y="2677"/>
                </a:cubicBezTo>
                <a:cubicBezTo>
                  <a:pt x="0" y="2664"/>
                  <a:pt x="0" y="2643"/>
                  <a:pt x="12" y="2633"/>
                </a:cubicBezTo>
                <a:lnTo>
                  <a:pt x="304" y="2341"/>
                </a:lnTo>
                <a:cubicBezTo>
                  <a:pt x="317" y="2328"/>
                  <a:pt x="338" y="2328"/>
                  <a:pt x="349" y="2341"/>
                </a:cubicBezTo>
                <a:cubicBezTo>
                  <a:pt x="362" y="2354"/>
                  <a:pt x="362" y="2375"/>
                  <a:pt x="349" y="2385"/>
                </a:cubicBezTo>
                <a:lnTo>
                  <a:pt x="57" y="2677"/>
                </a:lnTo>
                <a:cubicBezTo>
                  <a:pt x="53" y="2681"/>
                  <a:pt x="44" y="2686"/>
                  <a:pt x="36" y="2686"/>
                </a:cubicBezTo>
                <a:close/>
                <a:moveTo>
                  <a:pt x="36" y="2104"/>
                </a:moveTo>
                <a:cubicBezTo>
                  <a:pt x="27" y="2104"/>
                  <a:pt x="19" y="2102"/>
                  <a:pt x="12" y="2096"/>
                </a:cubicBezTo>
                <a:cubicBezTo>
                  <a:pt x="0" y="2083"/>
                  <a:pt x="0" y="2062"/>
                  <a:pt x="12" y="2051"/>
                </a:cubicBezTo>
                <a:lnTo>
                  <a:pt x="304" y="1759"/>
                </a:lnTo>
                <a:cubicBezTo>
                  <a:pt x="317" y="1747"/>
                  <a:pt x="338" y="1747"/>
                  <a:pt x="349" y="1759"/>
                </a:cubicBezTo>
                <a:cubicBezTo>
                  <a:pt x="362" y="1772"/>
                  <a:pt x="362" y="1793"/>
                  <a:pt x="349" y="1804"/>
                </a:cubicBezTo>
                <a:lnTo>
                  <a:pt x="57" y="2096"/>
                </a:lnTo>
                <a:cubicBezTo>
                  <a:pt x="53" y="2100"/>
                  <a:pt x="44" y="2104"/>
                  <a:pt x="36" y="2104"/>
                </a:cubicBezTo>
                <a:close/>
                <a:moveTo>
                  <a:pt x="36" y="1520"/>
                </a:moveTo>
                <a:cubicBezTo>
                  <a:pt x="27" y="1520"/>
                  <a:pt x="19" y="1518"/>
                  <a:pt x="12" y="1512"/>
                </a:cubicBezTo>
                <a:cubicBezTo>
                  <a:pt x="0" y="1499"/>
                  <a:pt x="0" y="1478"/>
                  <a:pt x="12" y="1468"/>
                </a:cubicBezTo>
                <a:lnTo>
                  <a:pt x="304" y="1176"/>
                </a:lnTo>
                <a:cubicBezTo>
                  <a:pt x="317" y="1163"/>
                  <a:pt x="338" y="1163"/>
                  <a:pt x="349" y="1176"/>
                </a:cubicBezTo>
                <a:cubicBezTo>
                  <a:pt x="362" y="1188"/>
                  <a:pt x="362" y="1210"/>
                  <a:pt x="349" y="1220"/>
                </a:cubicBezTo>
                <a:lnTo>
                  <a:pt x="57" y="1512"/>
                </a:lnTo>
                <a:cubicBezTo>
                  <a:pt x="53" y="1518"/>
                  <a:pt x="44" y="1520"/>
                  <a:pt x="36" y="1520"/>
                </a:cubicBezTo>
                <a:close/>
                <a:moveTo>
                  <a:pt x="36" y="939"/>
                </a:moveTo>
                <a:cubicBezTo>
                  <a:pt x="27" y="939"/>
                  <a:pt x="19" y="937"/>
                  <a:pt x="12" y="931"/>
                </a:cubicBezTo>
                <a:cubicBezTo>
                  <a:pt x="0" y="918"/>
                  <a:pt x="0" y="897"/>
                  <a:pt x="12" y="886"/>
                </a:cubicBezTo>
                <a:lnTo>
                  <a:pt x="304" y="594"/>
                </a:lnTo>
                <a:cubicBezTo>
                  <a:pt x="317" y="582"/>
                  <a:pt x="338" y="582"/>
                  <a:pt x="349" y="594"/>
                </a:cubicBezTo>
                <a:cubicBezTo>
                  <a:pt x="362" y="607"/>
                  <a:pt x="362" y="628"/>
                  <a:pt x="349" y="639"/>
                </a:cubicBezTo>
                <a:lnTo>
                  <a:pt x="57" y="931"/>
                </a:lnTo>
                <a:cubicBezTo>
                  <a:pt x="53" y="937"/>
                  <a:pt x="44" y="939"/>
                  <a:pt x="36" y="939"/>
                </a:cubicBezTo>
                <a:close/>
                <a:moveTo>
                  <a:pt x="36" y="357"/>
                </a:moveTo>
                <a:cubicBezTo>
                  <a:pt x="27" y="357"/>
                  <a:pt x="19" y="355"/>
                  <a:pt x="12" y="349"/>
                </a:cubicBezTo>
                <a:cubicBezTo>
                  <a:pt x="0" y="336"/>
                  <a:pt x="0" y="315"/>
                  <a:pt x="12" y="305"/>
                </a:cubicBezTo>
                <a:lnTo>
                  <a:pt x="304" y="13"/>
                </a:lnTo>
                <a:cubicBezTo>
                  <a:pt x="317" y="0"/>
                  <a:pt x="338" y="0"/>
                  <a:pt x="349" y="13"/>
                </a:cubicBezTo>
                <a:cubicBezTo>
                  <a:pt x="362" y="25"/>
                  <a:pt x="362" y="47"/>
                  <a:pt x="349" y="57"/>
                </a:cubicBezTo>
                <a:lnTo>
                  <a:pt x="57" y="349"/>
                </a:lnTo>
                <a:cubicBezTo>
                  <a:pt x="53" y="353"/>
                  <a:pt x="44" y="357"/>
                  <a:pt x="36" y="357"/>
                </a:cubicBezTo>
                <a:close/>
              </a:path>
            </a:pathLst>
          </a:custGeom>
          <a:solidFill>
            <a:srgbClr val="BFD33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7906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32" userDrawn="1">
          <p15:clr>
            <a:srgbClr val="FBAE40"/>
          </p15:clr>
        </p15:guide>
        <p15:guide id="2" orient="horz" pos="336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/Image+pattern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8912" y="5334000"/>
            <a:ext cx="5434946" cy="365760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912" y="1586292"/>
            <a:ext cx="5428488" cy="2095500"/>
          </a:xfrm>
        </p:spPr>
        <p:txBody>
          <a:bodyPr anchor="t"/>
          <a:lstStyle>
            <a:lvl1pPr algn="l"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096000" y="1714500"/>
            <a:ext cx="6096000" cy="5143500"/>
          </a:xfr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vert="horz" wrap="square" lIns="0" tIns="0" rIns="0" bIns="0" rtlCol="0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icon to add picture</a:t>
            </a:r>
            <a:endParaRPr lang="en-US" dirty="0"/>
          </a:p>
        </p:txBody>
      </p:sp>
      <p:grpSp>
        <p:nvGrpSpPr>
          <p:cNvPr id="7" name="Group 1"/>
          <p:cNvGrpSpPr>
            <a:grpSpLocks/>
          </p:cNvGrpSpPr>
          <p:nvPr userDrawn="1"/>
        </p:nvGrpSpPr>
        <p:grpSpPr bwMode="auto">
          <a:xfrm>
            <a:off x="9411162" y="465891"/>
            <a:ext cx="2326658" cy="925268"/>
            <a:chOff x="7132" y="352"/>
            <a:chExt cx="1725" cy="686"/>
          </a:xfrm>
        </p:grpSpPr>
        <p:sp>
          <p:nvSpPr>
            <p:cNvPr id="8" name="Freeform 2"/>
            <p:cNvSpPr>
              <a:spLocks noChangeArrowheads="1"/>
            </p:cNvSpPr>
            <p:nvPr/>
          </p:nvSpPr>
          <p:spPr bwMode="auto">
            <a:xfrm>
              <a:off x="7344" y="579"/>
              <a:ext cx="1512" cy="239"/>
            </a:xfrm>
            <a:custGeom>
              <a:avLst/>
              <a:gdLst>
                <a:gd name="T0" fmla="*/ 6673 w 6674"/>
                <a:gd name="T1" fmla="*/ 110 h 1057"/>
                <a:gd name="T2" fmla="*/ 6263 w 6674"/>
                <a:gd name="T3" fmla="*/ 206 h 1057"/>
                <a:gd name="T4" fmla="*/ 6153 w 6674"/>
                <a:gd name="T5" fmla="*/ 1054 h 1057"/>
                <a:gd name="T6" fmla="*/ 6039 w 6674"/>
                <a:gd name="T7" fmla="*/ 958 h 1057"/>
                <a:gd name="T8" fmla="*/ 5722 w 6674"/>
                <a:gd name="T9" fmla="*/ 206 h 1057"/>
                <a:gd name="T10" fmla="*/ 5629 w 6674"/>
                <a:gd name="T11" fmla="*/ 96 h 1057"/>
                <a:gd name="T12" fmla="*/ 6582 w 6674"/>
                <a:gd name="T13" fmla="*/ 0 h 1057"/>
                <a:gd name="T14" fmla="*/ 4633 w 6674"/>
                <a:gd name="T15" fmla="*/ 370 h 1057"/>
                <a:gd name="T16" fmla="*/ 4523 w 6674"/>
                <a:gd name="T17" fmla="*/ 1054 h 1057"/>
                <a:gd name="T18" fmla="*/ 4409 w 6674"/>
                <a:gd name="T19" fmla="*/ 958 h 1057"/>
                <a:gd name="T20" fmla="*/ 4519 w 6674"/>
                <a:gd name="T21" fmla="*/ 0 h 1057"/>
                <a:gd name="T22" fmla="*/ 4605 w 6674"/>
                <a:gd name="T23" fmla="*/ 43 h 1057"/>
                <a:gd name="T24" fmla="*/ 5212 w 6674"/>
                <a:gd name="T25" fmla="*/ 96 h 1057"/>
                <a:gd name="T26" fmla="*/ 5326 w 6674"/>
                <a:gd name="T27" fmla="*/ 0 h 1057"/>
                <a:gd name="T28" fmla="*/ 5436 w 6674"/>
                <a:gd name="T29" fmla="*/ 958 h 1057"/>
                <a:gd name="T30" fmla="*/ 5322 w 6674"/>
                <a:gd name="T31" fmla="*/ 1054 h 1057"/>
                <a:gd name="T32" fmla="*/ 4633 w 6674"/>
                <a:gd name="T33" fmla="*/ 370 h 1057"/>
                <a:gd name="T34" fmla="*/ 4045 w 6674"/>
                <a:gd name="T35" fmla="*/ 848 h 1057"/>
                <a:gd name="T36" fmla="*/ 4138 w 6674"/>
                <a:gd name="T37" fmla="*/ 958 h 1057"/>
                <a:gd name="T38" fmla="*/ 3383 w 6674"/>
                <a:gd name="T39" fmla="*/ 1054 h 1057"/>
                <a:gd name="T40" fmla="*/ 3273 w 6674"/>
                <a:gd name="T41" fmla="*/ 96 h 1057"/>
                <a:gd name="T42" fmla="*/ 4045 w 6674"/>
                <a:gd name="T43" fmla="*/ 0 h 1057"/>
                <a:gd name="T44" fmla="*/ 4138 w 6674"/>
                <a:gd name="T45" fmla="*/ 110 h 1057"/>
                <a:gd name="T46" fmla="*/ 3497 w 6674"/>
                <a:gd name="T47" fmla="*/ 206 h 1057"/>
                <a:gd name="T48" fmla="*/ 3916 w 6674"/>
                <a:gd name="T49" fmla="*/ 415 h 1057"/>
                <a:gd name="T50" fmla="*/ 4009 w 6674"/>
                <a:gd name="T51" fmla="*/ 525 h 1057"/>
                <a:gd name="T52" fmla="*/ 3497 w 6674"/>
                <a:gd name="T53" fmla="*/ 620 h 1057"/>
                <a:gd name="T54" fmla="*/ 2939 w 6674"/>
                <a:gd name="T55" fmla="*/ 958 h 1057"/>
                <a:gd name="T56" fmla="*/ 2825 w 6674"/>
                <a:gd name="T57" fmla="*/ 1054 h 1057"/>
                <a:gd name="T58" fmla="*/ 2715 w 6674"/>
                <a:gd name="T59" fmla="*/ 96 h 1057"/>
                <a:gd name="T60" fmla="*/ 2829 w 6674"/>
                <a:gd name="T61" fmla="*/ 0 h 1057"/>
                <a:gd name="T62" fmla="*/ 2939 w 6674"/>
                <a:gd name="T63" fmla="*/ 958 h 1057"/>
                <a:gd name="T64" fmla="*/ 1621 w 6674"/>
                <a:gd name="T65" fmla="*/ 0 h 1057"/>
                <a:gd name="T66" fmla="*/ 1512 w 6674"/>
                <a:gd name="T67" fmla="*/ 958 h 1057"/>
                <a:gd name="T68" fmla="*/ 1924 w 6674"/>
                <a:gd name="T69" fmla="*/ 1054 h 1057"/>
                <a:gd name="T70" fmla="*/ 1924 w 6674"/>
                <a:gd name="T71" fmla="*/ 0 h 1057"/>
                <a:gd name="T72" fmla="*/ 1734 w 6674"/>
                <a:gd name="T73" fmla="*/ 851 h 1057"/>
                <a:gd name="T74" fmla="*/ 1915 w 6674"/>
                <a:gd name="T75" fmla="*/ 203 h 1057"/>
                <a:gd name="T76" fmla="*/ 1915 w 6674"/>
                <a:gd name="T77" fmla="*/ 851 h 1057"/>
                <a:gd name="T78" fmla="*/ 1025 w 6674"/>
                <a:gd name="T79" fmla="*/ 0 h 1057"/>
                <a:gd name="T80" fmla="*/ 42 w 6674"/>
                <a:gd name="T81" fmla="*/ 901 h 1057"/>
                <a:gd name="T82" fmla="*/ 105 w 6674"/>
                <a:gd name="T83" fmla="*/ 1054 h 1057"/>
                <a:gd name="T84" fmla="*/ 367 w 6674"/>
                <a:gd name="T85" fmla="*/ 863 h 1057"/>
                <a:gd name="T86" fmla="*/ 936 w 6674"/>
                <a:gd name="T87" fmla="*/ 960 h 1057"/>
                <a:gd name="T88" fmla="*/ 1051 w 6674"/>
                <a:gd name="T89" fmla="*/ 1056 h 1057"/>
                <a:gd name="T90" fmla="*/ 1160 w 6674"/>
                <a:gd name="T91" fmla="*/ 98 h 1057"/>
                <a:gd name="T92" fmla="*/ 551 w 6674"/>
                <a:gd name="T93" fmla="*/ 681 h 1057"/>
                <a:gd name="T94" fmla="*/ 941 w 6674"/>
                <a:gd name="T95" fmla="*/ 681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674" h="1057">
                  <a:moveTo>
                    <a:pt x="6673" y="96"/>
                  </a:moveTo>
                  <a:lnTo>
                    <a:pt x="6673" y="110"/>
                  </a:lnTo>
                  <a:cubicBezTo>
                    <a:pt x="6671" y="161"/>
                    <a:pt x="6654" y="206"/>
                    <a:pt x="6580" y="206"/>
                  </a:cubicBezTo>
                  <a:lnTo>
                    <a:pt x="6263" y="206"/>
                  </a:lnTo>
                  <a:lnTo>
                    <a:pt x="6263" y="958"/>
                  </a:lnTo>
                  <a:cubicBezTo>
                    <a:pt x="6263" y="1041"/>
                    <a:pt x="6210" y="1054"/>
                    <a:pt x="6153" y="1054"/>
                  </a:cubicBezTo>
                  <a:lnTo>
                    <a:pt x="6149" y="1054"/>
                  </a:lnTo>
                  <a:cubicBezTo>
                    <a:pt x="6092" y="1054"/>
                    <a:pt x="6039" y="1043"/>
                    <a:pt x="6039" y="958"/>
                  </a:cubicBezTo>
                  <a:lnTo>
                    <a:pt x="6039" y="206"/>
                  </a:lnTo>
                  <a:lnTo>
                    <a:pt x="5722" y="206"/>
                  </a:lnTo>
                  <a:cubicBezTo>
                    <a:pt x="5648" y="206"/>
                    <a:pt x="5631" y="161"/>
                    <a:pt x="5629" y="110"/>
                  </a:cubicBezTo>
                  <a:lnTo>
                    <a:pt x="5629" y="96"/>
                  </a:lnTo>
                  <a:cubicBezTo>
                    <a:pt x="5631" y="45"/>
                    <a:pt x="5648" y="0"/>
                    <a:pt x="5722" y="0"/>
                  </a:cubicBezTo>
                  <a:lnTo>
                    <a:pt x="6582" y="0"/>
                  </a:lnTo>
                  <a:cubicBezTo>
                    <a:pt x="6654" y="0"/>
                    <a:pt x="6671" y="45"/>
                    <a:pt x="6673" y="96"/>
                  </a:cubicBezTo>
                  <a:close/>
                  <a:moveTo>
                    <a:pt x="4633" y="370"/>
                  </a:moveTo>
                  <a:lnTo>
                    <a:pt x="4633" y="958"/>
                  </a:lnTo>
                  <a:cubicBezTo>
                    <a:pt x="4633" y="1041"/>
                    <a:pt x="4580" y="1054"/>
                    <a:pt x="4523" y="1054"/>
                  </a:cubicBezTo>
                  <a:lnTo>
                    <a:pt x="4519" y="1054"/>
                  </a:lnTo>
                  <a:cubicBezTo>
                    <a:pt x="4461" y="1054"/>
                    <a:pt x="4409" y="1043"/>
                    <a:pt x="4409" y="958"/>
                  </a:cubicBezTo>
                  <a:lnTo>
                    <a:pt x="4409" y="96"/>
                  </a:lnTo>
                  <a:cubicBezTo>
                    <a:pt x="4409" y="13"/>
                    <a:pt x="4461" y="0"/>
                    <a:pt x="4519" y="0"/>
                  </a:cubicBezTo>
                  <a:lnTo>
                    <a:pt x="4523" y="0"/>
                  </a:lnTo>
                  <a:cubicBezTo>
                    <a:pt x="4569" y="0"/>
                    <a:pt x="4605" y="43"/>
                    <a:pt x="4605" y="43"/>
                  </a:cubicBezTo>
                  <a:lnTo>
                    <a:pt x="5212" y="683"/>
                  </a:lnTo>
                  <a:lnTo>
                    <a:pt x="5212" y="96"/>
                  </a:lnTo>
                  <a:cubicBezTo>
                    <a:pt x="5212" y="13"/>
                    <a:pt x="5265" y="0"/>
                    <a:pt x="5322" y="0"/>
                  </a:cubicBezTo>
                  <a:lnTo>
                    <a:pt x="5326" y="0"/>
                  </a:lnTo>
                  <a:cubicBezTo>
                    <a:pt x="5383" y="0"/>
                    <a:pt x="5436" y="11"/>
                    <a:pt x="5436" y="96"/>
                  </a:cubicBezTo>
                  <a:lnTo>
                    <a:pt x="5436" y="958"/>
                  </a:lnTo>
                  <a:cubicBezTo>
                    <a:pt x="5436" y="1041"/>
                    <a:pt x="5383" y="1054"/>
                    <a:pt x="5326" y="1054"/>
                  </a:cubicBezTo>
                  <a:lnTo>
                    <a:pt x="5322" y="1054"/>
                  </a:lnTo>
                  <a:cubicBezTo>
                    <a:pt x="5276" y="1054"/>
                    <a:pt x="5240" y="1011"/>
                    <a:pt x="5240" y="1011"/>
                  </a:cubicBezTo>
                  <a:lnTo>
                    <a:pt x="4633" y="370"/>
                  </a:lnTo>
                  <a:close/>
                  <a:moveTo>
                    <a:pt x="3497" y="848"/>
                  </a:moveTo>
                  <a:lnTo>
                    <a:pt x="4045" y="848"/>
                  </a:lnTo>
                  <a:cubicBezTo>
                    <a:pt x="4119" y="848"/>
                    <a:pt x="4136" y="893"/>
                    <a:pt x="4138" y="944"/>
                  </a:cubicBezTo>
                  <a:lnTo>
                    <a:pt x="4138" y="958"/>
                  </a:lnTo>
                  <a:cubicBezTo>
                    <a:pt x="4136" y="1009"/>
                    <a:pt x="4119" y="1054"/>
                    <a:pt x="4045" y="1054"/>
                  </a:cubicBezTo>
                  <a:lnTo>
                    <a:pt x="3383" y="1054"/>
                  </a:lnTo>
                  <a:cubicBezTo>
                    <a:pt x="3326" y="1054"/>
                    <a:pt x="3273" y="1043"/>
                    <a:pt x="3273" y="958"/>
                  </a:cubicBezTo>
                  <a:lnTo>
                    <a:pt x="3273" y="96"/>
                  </a:lnTo>
                  <a:cubicBezTo>
                    <a:pt x="3273" y="13"/>
                    <a:pt x="3326" y="0"/>
                    <a:pt x="3383" y="0"/>
                  </a:cubicBezTo>
                  <a:lnTo>
                    <a:pt x="4045" y="0"/>
                  </a:lnTo>
                  <a:cubicBezTo>
                    <a:pt x="4119" y="0"/>
                    <a:pt x="4136" y="45"/>
                    <a:pt x="4138" y="96"/>
                  </a:cubicBezTo>
                  <a:lnTo>
                    <a:pt x="4138" y="110"/>
                  </a:lnTo>
                  <a:cubicBezTo>
                    <a:pt x="4136" y="161"/>
                    <a:pt x="4119" y="206"/>
                    <a:pt x="4045" y="206"/>
                  </a:cubicBezTo>
                  <a:lnTo>
                    <a:pt x="3497" y="206"/>
                  </a:lnTo>
                  <a:lnTo>
                    <a:pt x="3497" y="415"/>
                  </a:lnTo>
                  <a:lnTo>
                    <a:pt x="3916" y="415"/>
                  </a:lnTo>
                  <a:cubicBezTo>
                    <a:pt x="3990" y="415"/>
                    <a:pt x="4007" y="459"/>
                    <a:pt x="4009" y="510"/>
                  </a:cubicBezTo>
                  <a:lnTo>
                    <a:pt x="4009" y="525"/>
                  </a:lnTo>
                  <a:cubicBezTo>
                    <a:pt x="4007" y="576"/>
                    <a:pt x="3990" y="620"/>
                    <a:pt x="3916" y="620"/>
                  </a:cubicBezTo>
                  <a:lnTo>
                    <a:pt x="3497" y="620"/>
                  </a:lnTo>
                  <a:lnTo>
                    <a:pt x="3497" y="848"/>
                  </a:lnTo>
                  <a:close/>
                  <a:moveTo>
                    <a:pt x="2939" y="958"/>
                  </a:moveTo>
                  <a:cubicBezTo>
                    <a:pt x="2939" y="1041"/>
                    <a:pt x="2886" y="1054"/>
                    <a:pt x="2829" y="1054"/>
                  </a:cubicBezTo>
                  <a:lnTo>
                    <a:pt x="2825" y="1054"/>
                  </a:lnTo>
                  <a:cubicBezTo>
                    <a:pt x="2768" y="1054"/>
                    <a:pt x="2715" y="1043"/>
                    <a:pt x="2715" y="958"/>
                  </a:cubicBezTo>
                  <a:lnTo>
                    <a:pt x="2715" y="96"/>
                  </a:lnTo>
                  <a:cubicBezTo>
                    <a:pt x="2715" y="13"/>
                    <a:pt x="2768" y="0"/>
                    <a:pt x="2825" y="0"/>
                  </a:cubicBezTo>
                  <a:lnTo>
                    <a:pt x="2829" y="0"/>
                  </a:lnTo>
                  <a:cubicBezTo>
                    <a:pt x="2886" y="0"/>
                    <a:pt x="2939" y="11"/>
                    <a:pt x="2939" y="96"/>
                  </a:cubicBezTo>
                  <a:lnTo>
                    <a:pt x="2939" y="958"/>
                  </a:lnTo>
                  <a:close/>
                  <a:moveTo>
                    <a:pt x="1924" y="0"/>
                  </a:moveTo>
                  <a:lnTo>
                    <a:pt x="1621" y="0"/>
                  </a:lnTo>
                  <a:cubicBezTo>
                    <a:pt x="1564" y="0"/>
                    <a:pt x="1512" y="11"/>
                    <a:pt x="1512" y="96"/>
                  </a:cubicBezTo>
                  <a:lnTo>
                    <a:pt x="1512" y="958"/>
                  </a:lnTo>
                  <a:cubicBezTo>
                    <a:pt x="1512" y="1041"/>
                    <a:pt x="1564" y="1054"/>
                    <a:pt x="1621" y="1054"/>
                  </a:cubicBezTo>
                  <a:lnTo>
                    <a:pt x="1924" y="1054"/>
                  </a:lnTo>
                  <a:cubicBezTo>
                    <a:pt x="2218" y="1054"/>
                    <a:pt x="2446" y="812"/>
                    <a:pt x="2446" y="527"/>
                  </a:cubicBezTo>
                  <a:cubicBezTo>
                    <a:pt x="2446" y="241"/>
                    <a:pt x="2218" y="0"/>
                    <a:pt x="1924" y="0"/>
                  </a:cubicBezTo>
                  <a:close/>
                  <a:moveTo>
                    <a:pt x="1915" y="851"/>
                  </a:moveTo>
                  <a:lnTo>
                    <a:pt x="1734" y="851"/>
                  </a:lnTo>
                  <a:lnTo>
                    <a:pt x="1734" y="203"/>
                  </a:lnTo>
                  <a:lnTo>
                    <a:pt x="1915" y="203"/>
                  </a:lnTo>
                  <a:cubicBezTo>
                    <a:pt x="2095" y="203"/>
                    <a:pt x="2226" y="358"/>
                    <a:pt x="2226" y="527"/>
                  </a:cubicBezTo>
                  <a:cubicBezTo>
                    <a:pt x="2226" y="694"/>
                    <a:pt x="2095" y="851"/>
                    <a:pt x="1915" y="851"/>
                  </a:cubicBezTo>
                  <a:close/>
                  <a:moveTo>
                    <a:pt x="1053" y="0"/>
                  </a:moveTo>
                  <a:lnTo>
                    <a:pt x="1025" y="0"/>
                  </a:lnTo>
                  <a:cubicBezTo>
                    <a:pt x="972" y="3"/>
                    <a:pt x="936" y="13"/>
                    <a:pt x="862" y="81"/>
                  </a:cubicBezTo>
                  <a:lnTo>
                    <a:pt x="42" y="901"/>
                  </a:lnTo>
                  <a:cubicBezTo>
                    <a:pt x="0" y="944"/>
                    <a:pt x="2" y="973"/>
                    <a:pt x="10" y="996"/>
                  </a:cubicBezTo>
                  <a:cubicBezTo>
                    <a:pt x="12" y="1001"/>
                    <a:pt x="27" y="1047"/>
                    <a:pt x="105" y="1054"/>
                  </a:cubicBezTo>
                  <a:cubicBezTo>
                    <a:pt x="148" y="1056"/>
                    <a:pt x="186" y="1045"/>
                    <a:pt x="232" y="999"/>
                  </a:cubicBezTo>
                  <a:lnTo>
                    <a:pt x="367" y="863"/>
                  </a:lnTo>
                  <a:lnTo>
                    <a:pt x="936" y="863"/>
                  </a:lnTo>
                  <a:lnTo>
                    <a:pt x="936" y="960"/>
                  </a:lnTo>
                  <a:cubicBezTo>
                    <a:pt x="936" y="1043"/>
                    <a:pt x="989" y="1056"/>
                    <a:pt x="1046" y="1056"/>
                  </a:cubicBezTo>
                  <a:lnTo>
                    <a:pt x="1051" y="1056"/>
                  </a:lnTo>
                  <a:cubicBezTo>
                    <a:pt x="1108" y="1056"/>
                    <a:pt x="1160" y="1045"/>
                    <a:pt x="1160" y="960"/>
                  </a:cubicBezTo>
                  <a:lnTo>
                    <a:pt x="1160" y="98"/>
                  </a:lnTo>
                  <a:cubicBezTo>
                    <a:pt x="1165" y="13"/>
                    <a:pt x="1110" y="0"/>
                    <a:pt x="1053" y="0"/>
                  </a:cubicBezTo>
                  <a:close/>
                  <a:moveTo>
                    <a:pt x="551" y="681"/>
                  </a:moveTo>
                  <a:lnTo>
                    <a:pt x="941" y="292"/>
                  </a:lnTo>
                  <a:lnTo>
                    <a:pt x="941" y="681"/>
                  </a:lnTo>
                  <a:lnTo>
                    <a:pt x="551" y="681"/>
                  </a:lnTo>
                  <a:close/>
                </a:path>
              </a:pathLst>
            </a:custGeom>
            <a:solidFill>
              <a:srgbClr val="0046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3"/>
            <p:cNvSpPr>
              <a:spLocks noChangeArrowheads="1"/>
            </p:cNvSpPr>
            <p:nvPr/>
          </p:nvSpPr>
          <p:spPr bwMode="auto">
            <a:xfrm>
              <a:off x="7127" y="348"/>
              <a:ext cx="695" cy="695"/>
            </a:xfrm>
            <a:custGeom>
              <a:avLst/>
              <a:gdLst>
                <a:gd name="T0" fmla="*/ 196 w 3069"/>
                <a:gd name="T1" fmla="*/ 3016 h 3069"/>
                <a:gd name="T2" fmla="*/ 63 w 3069"/>
                <a:gd name="T3" fmla="*/ 3016 h 3069"/>
                <a:gd name="T4" fmla="*/ 52 w 3069"/>
                <a:gd name="T5" fmla="*/ 3005 h 3069"/>
                <a:gd name="T6" fmla="*/ 52 w 3069"/>
                <a:gd name="T7" fmla="*/ 2872 h 3069"/>
                <a:gd name="T8" fmla="*/ 757 w 3069"/>
                <a:gd name="T9" fmla="*/ 2168 h 3069"/>
                <a:gd name="T10" fmla="*/ 890 w 3069"/>
                <a:gd name="T11" fmla="*/ 2168 h 3069"/>
                <a:gd name="T12" fmla="*/ 900 w 3069"/>
                <a:gd name="T13" fmla="*/ 2178 h 3069"/>
                <a:gd name="T14" fmla="*/ 900 w 3069"/>
                <a:gd name="T15" fmla="*/ 2311 h 3069"/>
                <a:gd name="T16" fmla="*/ 196 w 3069"/>
                <a:gd name="T17" fmla="*/ 3016 h 3069"/>
                <a:gd name="T18" fmla="*/ 2311 w 3069"/>
                <a:gd name="T19" fmla="*/ 901 h 3069"/>
                <a:gd name="T20" fmla="*/ 2178 w 3069"/>
                <a:gd name="T21" fmla="*/ 901 h 3069"/>
                <a:gd name="T22" fmla="*/ 2167 w 3069"/>
                <a:gd name="T23" fmla="*/ 890 h 3069"/>
                <a:gd name="T24" fmla="*/ 2167 w 3069"/>
                <a:gd name="T25" fmla="*/ 757 h 3069"/>
                <a:gd name="T26" fmla="*/ 2871 w 3069"/>
                <a:gd name="T27" fmla="*/ 53 h 3069"/>
                <a:gd name="T28" fmla="*/ 3005 w 3069"/>
                <a:gd name="T29" fmla="*/ 53 h 3069"/>
                <a:gd name="T30" fmla="*/ 3015 w 3069"/>
                <a:gd name="T31" fmla="*/ 64 h 3069"/>
                <a:gd name="T32" fmla="*/ 3015 w 3069"/>
                <a:gd name="T33" fmla="*/ 197 h 3069"/>
                <a:gd name="T34" fmla="*/ 2311 w 3069"/>
                <a:gd name="T35" fmla="*/ 901 h 3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069" h="3069">
                  <a:moveTo>
                    <a:pt x="196" y="3016"/>
                  </a:moveTo>
                  <a:cubicBezTo>
                    <a:pt x="143" y="3068"/>
                    <a:pt x="101" y="3049"/>
                    <a:pt x="63" y="3016"/>
                  </a:cubicBezTo>
                  <a:lnTo>
                    <a:pt x="52" y="3005"/>
                  </a:lnTo>
                  <a:cubicBezTo>
                    <a:pt x="19" y="2967"/>
                    <a:pt x="0" y="2925"/>
                    <a:pt x="52" y="2872"/>
                  </a:cubicBezTo>
                  <a:lnTo>
                    <a:pt x="757" y="2168"/>
                  </a:lnTo>
                  <a:cubicBezTo>
                    <a:pt x="810" y="2115"/>
                    <a:pt x="852" y="2134"/>
                    <a:pt x="890" y="2168"/>
                  </a:cubicBezTo>
                  <a:lnTo>
                    <a:pt x="900" y="2178"/>
                  </a:lnTo>
                  <a:cubicBezTo>
                    <a:pt x="934" y="2216"/>
                    <a:pt x="953" y="2258"/>
                    <a:pt x="900" y="2311"/>
                  </a:cubicBezTo>
                  <a:lnTo>
                    <a:pt x="196" y="3016"/>
                  </a:lnTo>
                  <a:close/>
                  <a:moveTo>
                    <a:pt x="2311" y="901"/>
                  </a:moveTo>
                  <a:cubicBezTo>
                    <a:pt x="2258" y="954"/>
                    <a:pt x="2216" y="935"/>
                    <a:pt x="2178" y="901"/>
                  </a:cubicBezTo>
                  <a:lnTo>
                    <a:pt x="2167" y="890"/>
                  </a:lnTo>
                  <a:cubicBezTo>
                    <a:pt x="2133" y="852"/>
                    <a:pt x="2114" y="810"/>
                    <a:pt x="2167" y="757"/>
                  </a:cubicBezTo>
                  <a:lnTo>
                    <a:pt x="2871" y="53"/>
                  </a:lnTo>
                  <a:cubicBezTo>
                    <a:pt x="2924" y="0"/>
                    <a:pt x="2966" y="19"/>
                    <a:pt x="3005" y="53"/>
                  </a:cubicBezTo>
                  <a:lnTo>
                    <a:pt x="3015" y="64"/>
                  </a:lnTo>
                  <a:cubicBezTo>
                    <a:pt x="3049" y="102"/>
                    <a:pt x="3068" y="144"/>
                    <a:pt x="3015" y="197"/>
                  </a:cubicBezTo>
                  <a:lnTo>
                    <a:pt x="2311" y="901"/>
                  </a:lnTo>
                  <a:close/>
                </a:path>
              </a:pathLst>
            </a:custGeom>
            <a:solidFill>
              <a:srgbClr val="BFD33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" name="Freeform 1"/>
          <p:cNvSpPr>
            <a:spLocks noChangeArrowheads="1"/>
          </p:cNvSpPr>
          <p:nvPr userDrawn="1"/>
        </p:nvSpPr>
        <p:spPr bwMode="auto">
          <a:xfrm>
            <a:off x="462211" y="5746096"/>
            <a:ext cx="5517386" cy="979019"/>
          </a:xfrm>
          <a:custGeom>
            <a:avLst/>
            <a:gdLst>
              <a:gd name="T0" fmla="*/ 14009 w 18413"/>
              <a:gd name="T1" fmla="*/ 3267 h 3268"/>
              <a:gd name="T2" fmla="*/ 9327 w 18413"/>
              <a:gd name="T3" fmla="*/ 3259 h 3268"/>
              <a:gd name="T4" fmla="*/ 7582 w 18413"/>
              <a:gd name="T5" fmla="*/ 3214 h 3268"/>
              <a:gd name="T6" fmla="*/ 3215 w 18413"/>
              <a:gd name="T7" fmla="*/ 2922 h 3268"/>
              <a:gd name="T8" fmla="*/ 17815 w 18413"/>
              <a:gd name="T9" fmla="*/ 2922 h 3268"/>
              <a:gd name="T10" fmla="*/ 12575 w 18413"/>
              <a:gd name="T11" fmla="*/ 2967 h 3268"/>
              <a:gd name="T12" fmla="*/ 10537 w 18413"/>
              <a:gd name="T13" fmla="*/ 3259 h 3268"/>
              <a:gd name="T14" fmla="*/ 5276 w 18413"/>
              <a:gd name="T15" fmla="*/ 3267 h 3268"/>
              <a:gd name="T16" fmla="*/ 1783 w 18413"/>
              <a:gd name="T17" fmla="*/ 3267 h 3268"/>
              <a:gd name="T18" fmla="*/ 18062 w 18413"/>
              <a:gd name="T19" fmla="*/ 2677 h 3268"/>
              <a:gd name="T20" fmla="*/ 16315 w 18413"/>
              <a:gd name="T21" fmla="*/ 2633 h 3268"/>
              <a:gd name="T22" fmla="*/ 14860 w 18413"/>
              <a:gd name="T23" fmla="*/ 2341 h 3268"/>
              <a:gd name="T24" fmla="*/ 13159 w 18413"/>
              <a:gd name="T25" fmla="*/ 2341 h 3268"/>
              <a:gd name="T26" fmla="*/ 11411 w 18413"/>
              <a:gd name="T27" fmla="*/ 2385 h 3268"/>
              <a:gd name="T28" fmla="*/ 9372 w 18413"/>
              <a:gd name="T29" fmla="*/ 2677 h 3268"/>
              <a:gd name="T30" fmla="*/ 7605 w 18413"/>
              <a:gd name="T31" fmla="*/ 2686 h 3268"/>
              <a:gd name="T32" fmla="*/ 5276 w 18413"/>
              <a:gd name="T33" fmla="*/ 2686 h 3268"/>
              <a:gd name="T34" fmla="*/ 3505 w 18413"/>
              <a:gd name="T35" fmla="*/ 2677 h 3268"/>
              <a:gd name="T36" fmla="*/ 1760 w 18413"/>
              <a:gd name="T37" fmla="*/ 2633 h 3268"/>
              <a:gd name="T38" fmla="*/ 18354 w 18413"/>
              <a:gd name="T39" fmla="*/ 1759 h 3268"/>
              <a:gd name="T40" fmla="*/ 16651 w 18413"/>
              <a:gd name="T41" fmla="*/ 1759 h 3268"/>
              <a:gd name="T42" fmla="*/ 11411 w 18413"/>
              <a:gd name="T43" fmla="*/ 1804 h 3268"/>
              <a:gd name="T44" fmla="*/ 5879 w 18413"/>
              <a:gd name="T45" fmla="*/ 2096 h 3268"/>
              <a:gd name="T46" fmla="*/ 4110 w 18413"/>
              <a:gd name="T47" fmla="*/ 2104 h 3268"/>
              <a:gd name="T48" fmla="*/ 618 w 18413"/>
              <a:gd name="T49" fmla="*/ 2104 h 3268"/>
              <a:gd name="T50" fmla="*/ 14568 w 18413"/>
              <a:gd name="T51" fmla="*/ 2096 h 3268"/>
              <a:gd name="T52" fmla="*/ 12822 w 18413"/>
              <a:gd name="T53" fmla="*/ 2051 h 3268"/>
              <a:gd name="T54" fmla="*/ 8456 w 18413"/>
              <a:gd name="T55" fmla="*/ 1759 h 3268"/>
              <a:gd name="T56" fmla="*/ 6753 w 18413"/>
              <a:gd name="T57" fmla="*/ 1759 h 3268"/>
              <a:gd name="T58" fmla="*/ 16070 w 18413"/>
              <a:gd name="T59" fmla="*/ 1220 h 3268"/>
              <a:gd name="T60" fmla="*/ 14030 w 18413"/>
              <a:gd name="T61" fmla="*/ 1512 h 3268"/>
              <a:gd name="T62" fmla="*/ 9351 w 18413"/>
              <a:gd name="T63" fmla="*/ 1520 h 3268"/>
              <a:gd name="T64" fmla="*/ 7023 w 18413"/>
              <a:gd name="T65" fmla="*/ 1520 h 3268"/>
              <a:gd name="T66" fmla="*/ 2342 w 18413"/>
              <a:gd name="T67" fmla="*/ 1512 h 3268"/>
              <a:gd name="T68" fmla="*/ 16897 w 18413"/>
              <a:gd name="T69" fmla="*/ 1468 h 3268"/>
              <a:gd name="T70" fmla="*/ 11948 w 18413"/>
              <a:gd name="T71" fmla="*/ 1176 h 3268"/>
              <a:gd name="T72" fmla="*/ 10248 w 18413"/>
              <a:gd name="T73" fmla="*/ 1176 h 3268"/>
              <a:gd name="T74" fmla="*/ 5007 w 18413"/>
              <a:gd name="T75" fmla="*/ 1220 h 3268"/>
              <a:gd name="T76" fmla="*/ 1804 w 18413"/>
              <a:gd name="T77" fmla="*/ 1512 h 3268"/>
              <a:gd name="T78" fmla="*/ 18086 w 18413"/>
              <a:gd name="T79" fmla="*/ 939 h 3268"/>
              <a:gd name="T80" fmla="*/ 12262 w 18413"/>
              <a:gd name="T81" fmla="*/ 939 h 3268"/>
              <a:gd name="T82" fmla="*/ 10493 w 18413"/>
              <a:gd name="T83" fmla="*/ 931 h 3268"/>
              <a:gd name="T84" fmla="*/ 5253 w 18413"/>
              <a:gd name="T85" fmla="*/ 886 h 3268"/>
              <a:gd name="T86" fmla="*/ 3797 w 18413"/>
              <a:gd name="T87" fmla="*/ 594 h 3268"/>
              <a:gd name="T88" fmla="*/ 931 w 18413"/>
              <a:gd name="T89" fmla="*/ 594 h 3268"/>
              <a:gd name="T90" fmla="*/ 14904 w 18413"/>
              <a:gd name="T91" fmla="*/ 639 h 3268"/>
              <a:gd name="T92" fmla="*/ 12867 w 18413"/>
              <a:gd name="T93" fmla="*/ 931 h 3268"/>
              <a:gd name="T94" fmla="*/ 8187 w 18413"/>
              <a:gd name="T95" fmla="*/ 939 h 3268"/>
              <a:gd name="T96" fmla="*/ 2947 w 18413"/>
              <a:gd name="T97" fmla="*/ 939 h 3268"/>
              <a:gd name="T98" fmla="*/ 17479 w 18413"/>
              <a:gd name="T99" fmla="*/ 349 h 3268"/>
              <a:gd name="T100" fmla="*/ 15733 w 18413"/>
              <a:gd name="T101" fmla="*/ 305 h 3268"/>
              <a:gd name="T102" fmla="*/ 14278 w 18413"/>
              <a:gd name="T103" fmla="*/ 13 h 3268"/>
              <a:gd name="T104" fmla="*/ 12575 w 18413"/>
              <a:gd name="T105" fmla="*/ 13 h 3268"/>
              <a:gd name="T106" fmla="*/ 10829 w 18413"/>
              <a:gd name="T107" fmla="*/ 57 h 3268"/>
              <a:gd name="T108" fmla="*/ 8790 w 18413"/>
              <a:gd name="T109" fmla="*/ 349 h 3268"/>
              <a:gd name="T110" fmla="*/ 7023 w 18413"/>
              <a:gd name="T111" fmla="*/ 357 h 3268"/>
              <a:gd name="T112" fmla="*/ 4694 w 18413"/>
              <a:gd name="T113" fmla="*/ 357 h 3268"/>
              <a:gd name="T114" fmla="*/ 2923 w 18413"/>
              <a:gd name="T115" fmla="*/ 349 h 3268"/>
              <a:gd name="T116" fmla="*/ 1176 w 18413"/>
              <a:gd name="T117" fmla="*/ 305 h 3268"/>
              <a:gd name="T118" fmla="*/ 304 w 18413"/>
              <a:gd name="T119" fmla="*/ 2341 h 3268"/>
              <a:gd name="T120" fmla="*/ 349 w 18413"/>
              <a:gd name="T121" fmla="*/ 594 h 3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8413" h="3268">
                <a:moveTo>
                  <a:pt x="15757" y="3267"/>
                </a:moveTo>
                <a:cubicBezTo>
                  <a:pt x="15748" y="3267"/>
                  <a:pt x="15740" y="3265"/>
                  <a:pt x="15733" y="3259"/>
                </a:cubicBezTo>
                <a:cubicBezTo>
                  <a:pt x="15721" y="3246"/>
                  <a:pt x="15721" y="3225"/>
                  <a:pt x="15733" y="3214"/>
                </a:cubicBezTo>
                <a:lnTo>
                  <a:pt x="16025" y="2922"/>
                </a:lnTo>
                <a:cubicBezTo>
                  <a:pt x="16038" y="2910"/>
                  <a:pt x="16059" y="2910"/>
                  <a:pt x="16070" y="2922"/>
                </a:cubicBezTo>
                <a:cubicBezTo>
                  <a:pt x="16082" y="2935"/>
                  <a:pt x="16082" y="2956"/>
                  <a:pt x="16070" y="2967"/>
                </a:cubicBezTo>
                <a:lnTo>
                  <a:pt x="15778" y="3259"/>
                </a:lnTo>
                <a:cubicBezTo>
                  <a:pt x="15773" y="3263"/>
                  <a:pt x="15765" y="3267"/>
                  <a:pt x="15757" y="3267"/>
                </a:cubicBezTo>
                <a:close/>
                <a:moveTo>
                  <a:pt x="15175" y="3267"/>
                </a:moveTo>
                <a:cubicBezTo>
                  <a:pt x="15166" y="3267"/>
                  <a:pt x="15158" y="3265"/>
                  <a:pt x="15151" y="3259"/>
                </a:cubicBezTo>
                <a:cubicBezTo>
                  <a:pt x="15139" y="3246"/>
                  <a:pt x="15139" y="3225"/>
                  <a:pt x="15151" y="3214"/>
                </a:cubicBezTo>
                <a:lnTo>
                  <a:pt x="15443" y="2922"/>
                </a:lnTo>
                <a:cubicBezTo>
                  <a:pt x="15456" y="2910"/>
                  <a:pt x="15477" y="2910"/>
                  <a:pt x="15488" y="2922"/>
                </a:cubicBezTo>
                <a:cubicBezTo>
                  <a:pt x="15501" y="2935"/>
                  <a:pt x="15501" y="2956"/>
                  <a:pt x="15488" y="2967"/>
                </a:cubicBezTo>
                <a:lnTo>
                  <a:pt x="15196" y="3259"/>
                </a:lnTo>
                <a:cubicBezTo>
                  <a:pt x="15190" y="3263"/>
                  <a:pt x="15181" y="3267"/>
                  <a:pt x="15175" y="3267"/>
                </a:cubicBezTo>
                <a:close/>
                <a:moveTo>
                  <a:pt x="14591" y="3267"/>
                </a:moveTo>
                <a:cubicBezTo>
                  <a:pt x="14582" y="3267"/>
                  <a:pt x="14574" y="3265"/>
                  <a:pt x="14568" y="3259"/>
                </a:cubicBezTo>
                <a:cubicBezTo>
                  <a:pt x="14555" y="3246"/>
                  <a:pt x="14555" y="3225"/>
                  <a:pt x="14568" y="3214"/>
                </a:cubicBezTo>
                <a:lnTo>
                  <a:pt x="14860" y="2922"/>
                </a:lnTo>
                <a:cubicBezTo>
                  <a:pt x="14872" y="2910"/>
                  <a:pt x="14893" y="2910"/>
                  <a:pt x="14904" y="2922"/>
                </a:cubicBezTo>
                <a:cubicBezTo>
                  <a:pt x="14917" y="2935"/>
                  <a:pt x="14917" y="2956"/>
                  <a:pt x="14904" y="2967"/>
                </a:cubicBezTo>
                <a:lnTo>
                  <a:pt x="14612" y="3259"/>
                </a:lnTo>
                <a:cubicBezTo>
                  <a:pt x="14608" y="3263"/>
                  <a:pt x="14599" y="3267"/>
                  <a:pt x="14591" y="3267"/>
                </a:cubicBezTo>
                <a:close/>
                <a:moveTo>
                  <a:pt x="14009" y="3267"/>
                </a:moveTo>
                <a:cubicBezTo>
                  <a:pt x="14001" y="3267"/>
                  <a:pt x="13992" y="3265"/>
                  <a:pt x="13986" y="3259"/>
                </a:cubicBezTo>
                <a:cubicBezTo>
                  <a:pt x="13973" y="3246"/>
                  <a:pt x="13973" y="3225"/>
                  <a:pt x="13986" y="3214"/>
                </a:cubicBezTo>
                <a:lnTo>
                  <a:pt x="14278" y="2922"/>
                </a:lnTo>
                <a:cubicBezTo>
                  <a:pt x="14290" y="2910"/>
                  <a:pt x="14312" y="2910"/>
                  <a:pt x="14322" y="2922"/>
                </a:cubicBezTo>
                <a:cubicBezTo>
                  <a:pt x="14335" y="2935"/>
                  <a:pt x="14335" y="2956"/>
                  <a:pt x="14322" y="2967"/>
                </a:cubicBezTo>
                <a:lnTo>
                  <a:pt x="14030" y="3259"/>
                </a:lnTo>
                <a:cubicBezTo>
                  <a:pt x="14026" y="3263"/>
                  <a:pt x="14018" y="3267"/>
                  <a:pt x="14009" y="3267"/>
                </a:cubicBezTo>
                <a:close/>
                <a:moveTo>
                  <a:pt x="13427" y="3267"/>
                </a:moveTo>
                <a:cubicBezTo>
                  <a:pt x="13419" y="3267"/>
                  <a:pt x="13410" y="3265"/>
                  <a:pt x="13404" y="3259"/>
                </a:cubicBezTo>
                <a:cubicBezTo>
                  <a:pt x="13391" y="3246"/>
                  <a:pt x="13391" y="3225"/>
                  <a:pt x="13404" y="3214"/>
                </a:cubicBezTo>
                <a:lnTo>
                  <a:pt x="13696" y="2922"/>
                </a:lnTo>
                <a:cubicBezTo>
                  <a:pt x="13709" y="2910"/>
                  <a:pt x="13730" y="2910"/>
                  <a:pt x="13740" y="2922"/>
                </a:cubicBezTo>
                <a:cubicBezTo>
                  <a:pt x="13753" y="2935"/>
                  <a:pt x="13753" y="2956"/>
                  <a:pt x="13740" y="2967"/>
                </a:cubicBezTo>
                <a:lnTo>
                  <a:pt x="13448" y="3259"/>
                </a:lnTo>
                <a:cubicBezTo>
                  <a:pt x="13444" y="3263"/>
                  <a:pt x="13436" y="3267"/>
                  <a:pt x="13427" y="3267"/>
                </a:cubicBezTo>
                <a:close/>
                <a:moveTo>
                  <a:pt x="12845" y="3267"/>
                </a:moveTo>
                <a:cubicBezTo>
                  <a:pt x="12837" y="3267"/>
                  <a:pt x="12829" y="3265"/>
                  <a:pt x="12822" y="3259"/>
                </a:cubicBezTo>
                <a:cubicBezTo>
                  <a:pt x="12810" y="3246"/>
                  <a:pt x="12810" y="3225"/>
                  <a:pt x="12822" y="3214"/>
                </a:cubicBezTo>
                <a:lnTo>
                  <a:pt x="13114" y="2922"/>
                </a:lnTo>
                <a:cubicBezTo>
                  <a:pt x="13127" y="2910"/>
                  <a:pt x="13148" y="2910"/>
                  <a:pt x="13159" y="2922"/>
                </a:cubicBezTo>
                <a:cubicBezTo>
                  <a:pt x="13171" y="2935"/>
                  <a:pt x="13171" y="2956"/>
                  <a:pt x="13159" y="2967"/>
                </a:cubicBezTo>
                <a:lnTo>
                  <a:pt x="12867" y="3259"/>
                </a:lnTo>
                <a:cubicBezTo>
                  <a:pt x="12860" y="3263"/>
                  <a:pt x="12854" y="3267"/>
                  <a:pt x="12845" y="3267"/>
                </a:cubicBezTo>
                <a:close/>
                <a:moveTo>
                  <a:pt x="9351" y="3267"/>
                </a:moveTo>
                <a:cubicBezTo>
                  <a:pt x="9342" y="3267"/>
                  <a:pt x="9334" y="3265"/>
                  <a:pt x="9327" y="3259"/>
                </a:cubicBezTo>
                <a:cubicBezTo>
                  <a:pt x="9315" y="3246"/>
                  <a:pt x="9315" y="3225"/>
                  <a:pt x="9327" y="3214"/>
                </a:cubicBezTo>
                <a:lnTo>
                  <a:pt x="9619" y="2922"/>
                </a:lnTo>
                <a:cubicBezTo>
                  <a:pt x="9632" y="2910"/>
                  <a:pt x="9653" y="2910"/>
                  <a:pt x="9664" y="2922"/>
                </a:cubicBezTo>
                <a:cubicBezTo>
                  <a:pt x="9676" y="2935"/>
                  <a:pt x="9676" y="2956"/>
                  <a:pt x="9664" y="2967"/>
                </a:cubicBezTo>
                <a:lnTo>
                  <a:pt x="9372" y="3259"/>
                </a:lnTo>
                <a:cubicBezTo>
                  <a:pt x="9368" y="3263"/>
                  <a:pt x="9359" y="3267"/>
                  <a:pt x="9351" y="3267"/>
                </a:cubicBezTo>
                <a:close/>
                <a:moveTo>
                  <a:pt x="8769" y="3267"/>
                </a:moveTo>
                <a:cubicBezTo>
                  <a:pt x="8760" y="3267"/>
                  <a:pt x="8752" y="3265"/>
                  <a:pt x="8746" y="3259"/>
                </a:cubicBezTo>
                <a:cubicBezTo>
                  <a:pt x="8733" y="3246"/>
                  <a:pt x="8733" y="3225"/>
                  <a:pt x="8746" y="3214"/>
                </a:cubicBezTo>
                <a:lnTo>
                  <a:pt x="9037" y="2922"/>
                </a:lnTo>
                <a:cubicBezTo>
                  <a:pt x="9050" y="2910"/>
                  <a:pt x="9071" y="2910"/>
                  <a:pt x="9082" y="2922"/>
                </a:cubicBezTo>
                <a:cubicBezTo>
                  <a:pt x="9095" y="2935"/>
                  <a:pt x="9095" y="2956"/>
                  <a:pt x="9082" y="2967"/>
                </a:cubicBezTo>
                <a:lnTo>
                  <a:pt x="8790" y="3259"/>
                </a:lnTo>
                <a:cubicBezTo>
                  <a:pt x="8786" y="3263"/>
                  <a:pt x="8777" y="3267"/>
                  <a:pt x="8769" y="3267"/>
                </a:cubicBezTo>
                <a:close/>
                <a:moveTo>
                  <a:pt x="8187" y="3267"/>
                </a:moveTo>
                <a:cubicBezTo>
                  <a:pt x="8179" y="3267"/>
                  <a:pt x="8170" y="3265"/>
                  <a:pt x="8164" y="3259"/>
                </a:cubicBezTo>
                <a:cubicBezTo>
                  <a:pt x="8151" y="3246"/>
                  <a:pt x="8151" y="3225"/>
                  <a:pt x="8164" y="3214"/>
                </a:cubicBezTo>
                <a:lnTo>
                  <a:pt x="8456" y="2922"/>
                </a:lnTo>
                <a:cubicBezTo>
                  <a:pt x="8468" y="2910"/>
                  <a:pt x="8490" y="2910"/>
                  <a:pt x="8500" y="2922"/>
                </a:cubicBezTo>
                <a:cubicBezTo>
                  <a:pt x="8513" y="2935"/>
                  <a:pt x="8513" y="2956"/>
                  <a:pt x="8500" y="2967"/>
                </a:cubicBezTo>
                <a:lnTo>
                  <a:pt x="8208" y="3259"/>
                </a:lnTo>
                <a:cubicBezTo>
                  <a:pt x="8204" y="3263"/>
                  <a:pt x="8195" y="3267"/>
                  <a:pt x="8187" y="3267"/>
                </a:cubicBezTo>
                <a:close/>
                <a:moveTo>
                  <a:pt x="7605" y="3267"/>
                </a:moveTo>
                <a:cubicBezTo>
                  <a:pt x="7597" y="3267"/>
                  <a:pt x="7588" y="3265"/>
                  <a:pt x="7582" y="3259"/>
                </a:cubicBezTo>
                <a:cubicBezTo>
                  <a:pt x="7569" y="3246"/>
                  <a:pt x="7569" y="3225"/>
                  <a:pt x="7582" y="3214"/>
                </a:cubicBezTo>
                <a:lnTo>
                  <a:pt x="7874" y="2922"/>
                </a:lnTo>
                <a:cubicBezTo>
                  <a:pt x="7887" y="2910"/>
                  <a:pt x="7908" y="2910"/>
                  <a:pt x="7918" y="2922"/>
                </a:cubicBezTo>
                <a:cubicBezTo>
                  <a:pt x="7931" y="2935"/>
                  <a:pt x="7931" y="2956"/>
                  <a:pt x="7918" y="2967"/>
                </a:cubicBezTo>
                <a:lnTo>
                  <a:pt x="7626" y="3259"/>
                </a:lnTo>
                <a:cubicBezTo>
                  <a:pt x="7620" y="3263"/>
                  <a:pt x="7614" y="3267"/>
                  <a:pt x="7605" y="3267"/>
                </a:cubicBezTo>
                <a:close/>
                <a:moveTo>
                  <a:pt x="7023" y="3267"/>
                </a:moveTo>
                <a:cubicBezTo>
                  <a:pt x="7015" y="3267"/>
                  <a:pt x="7007" y="3265"/>
                  <a:pt x="7000" y="3259"/>
                </a:cubicBezTo>
                <a:cubicBezTo>
                  <a:pt x="6987" y="3246"/>
                  <a:pt x="6987" y="3225"/>
                  <a:pt x="7000" y="3214"/>
                </a:cubicBezTo>
                <a:lnTo>
                  <a:pt x="7292" y="2922"/>
                </a:lnTo>
                <a:cubicBezTo>
                  <a:pt x="7305" y="2910"/>
                  <a:pt x="7326" y="2910"/>
                  <a:pt x="7337" y="2922"/>
                </a:cubicBezTo>
                <a:cubicBezTo>
                  <a:pt x="7349" y="2935"/>
                  <a:pt x="7349" y="2956"/>
                  <a:pt x="7337" y="2967"/>
                </a:cubicBezTo>
                <a:lnTo>
                  <a:pt x="7045" y="3259"/>
                </a:lnTo>
                <a:cubicBezTo>
                  <a:pt x="7038" y="3263"/>
                  <a:pt x="7030" y="3267"/>
                  <a:pt x="7023" y="3267"/>
                </a:cubicBezTo>
                <a:close/>
                <a:moveTo>
                  <a:pt x="6440" y="3267"/>
                </a:moveTo>
                <a:cubicBezTo>
                  <a:pt x="6431" y="3267"/>
                  <a:pt x="6423" y="3265"/>
                  <a:pt x="6416" y="3259"/>
                </a:cubicBezTo>
                <a:cubicBezTo>
                  <a:pt x="6404" y="3246"/>
                  <a:pt x="6404" y="3225"/>
                  <a:pt x="6416" y="3214"/>
                </a:cubicBezTo>
                <a:lnTo>
                  <a:pt x="6708" y="2922"/>
                </a:lnTo>
                <a:cubicBezTo>
                  <a:pt x="6721" y="2910"/>
                  <a:pt x="6742" y="2910"/>
                  <a:pt x="6753" y="2922"/>
                </a:cubicBezTo>
                <a:cubicBezTo>
                  <a:pt x="6765" y="2935"/>
                  <a:pt x="6765" y="2956"/>
                  <a:pt x="6753" y="2967"/>
                </a:cubicBezTo>
                <a:lnTo>
                  <a:pt x="6461" y="3259"/>
                </a:lnTo>
                <a:cubicBezTo>
                  <a:pt x="6456" y="3263"/>
                  <a:pt x="6448" y="3267"/>
                  <a:pt x="6440" y="3267"/>
                </a:cubicBezTo>
                <a:close/>
                <a:moveTo>
                  <a:pt x="2947" y="3267"/>
                </a:moveTo>
                <a:cubicBezTo>
                  <a:pt x="2938" y="3267"/>
                  <a:pt x="2930" y="3265"/>
                  <a:pt x="2923" y="3259"/>
                </a:cubicBezTo>
                <a:cubicBezTo>
                  <a:pt x="2911" y="3246"/>
                  <a:pt x="2911" y="3225"/>
                  <a:pt x="2923" y="3214"/>
                </a:cubicBezTo>
                <a:lnTo>
                  <a:pt x="3215" y="2922"/>
                </a:lnTo>
                <a:cubicBezTo>
                  <a:pt x="3228" y="2910"/>
                  <a:pt x="3249" y="2910"/>
                  <a:pt x="3260" y="2922"/>
                </a:cubicBezTo>
                <a:cubicBezTo>
                  <a:pt x="3273" y="2935"/>
                  <a:pt x="3273" y="2956"/>
                  <a:pt x="3260" y="2967"/>
                </a:cubicBezTo>
                <a:lnTo>
                  <a:pt x="2968" y="3259"/>
                </a:lnTo>
                <a:cubicBezTo>
                  <a:pt x="2964" y="3263"/>
                  <a:pt x="2955" y="3267"/>
                  <a:pt x="2947" y="3267"/>
                </a:cubicBezTo>
                <a:close/>
                <a:moveTo>
                  <a:pt x="2365" y="3267"/>
                </a:moveTo>
                <a:cubicBezTo>
                  <a:pt x="2357" y="3267"/>
                  <a:pt x="2348" y="3265"/>
                  <a:pt x="2342" y="3259"/>
                </a:cubicBezTo>
                <a:cubicBezTo>
                  <a:pt x="2329" y="3246"/>
                  <a:pt x="2329" y="3225"/>
                  <a:pt x="2342" y="3214"/>
                </a:cubicBezTo>
                <a:lnTo>
                  <a:pt x="2634" y="2922"/>
                </a:lnTo>
                <a:cubicBezTo>
                  <a:pt x="2646" y="2910"/>
                  <a:pt x="2668" y="2910"/>
                  <a:pt x="2678" y="2922"/>
                </a:cubicBezTo>
                <a:cubicBezTo>
                  <a:pt x="2691" y="2935"/>
                  <a:pt x="2691" y="2956"/>
                  <a:pt x="2678" y="2967"/>
                </a:cubicBezTo>
                <a:lnTo>
                  <a:pt x="2386" y="3259"/>
                </a:lnTo>
                <a:cubicBezTo>
                  <a:pt x="2382" y="3263"/>
                  <a:pt x="2373" y="3267"/>
                  <a:pt x="2365" y="3267"/>
                </a:cubicBezTo>
                <a:close/>
                <a:moveTo>
                  <a:pt x="18086" y="3267"/>
                </a:moveTo>
                <a:cubicBezTo>
                  <a:pt x="18077" y="3267"/>
                  <a:pt x="18069" y="3265"/>
                  <a:pt x="18062" y="3259"/>
                </a:cubicBezTo>
                <a:cubicBezTo>
                  <a:pt x="18050" y="3246"/>
                  <a:pt x="18050" y="3225"/>
                  <a:pt x="18062" y="3214"/>
                </a:cubicBezTo>
                <a:lnTo>
                  <a:pt x="18354" y="2922"/>
                </a:lnTo>
                <a:cubicBezTo>
                  <a:pt x="18367" y="2910"/>
                  <a:pt x="18388" y="2910"/>
                  <a:pt x="18399" y="2922"/>
                </a:cubicBezTo>
                <a:cubicBezTo>
                  <a:pt x="18412" y="2935"/>
                  <a:pt x="18412" y="2956"/>
                  <a:pt x="18399" y="2967"/>
                </a:cubicBezTo>
                <a:lnTo>
                  <a:pt x="18107" y="3259"/>
                </a:lnTo>
                <a:cubicBezTo>
                  <a:pt x="18101" y="3263"/>
                  <a:pt x="18094" y="3267"/>
                  <a:pt x="18086" y="3267"/>
                </a:cubicBezTo>
                <a:close/>
                <a:moveTo>
                  <a:pt x="17502" y="3267"/>
                </a:moveTo>
                <a:cubicBezTo>
                  <a:pt x="17493" y="3267"/>
                  <a:pt x="17485" y="3265"/>
                  <a:pt x="17479" y="3259"/>
                </a:cubicBezTo>
                <a:cubicBezTo>
                  <a:pt x="17466" y="3246"/>
                  <a:pt x="17466" y="3225"/>
                  <a:pt x="17479" y="3214"/>
                </a:cubicBezTo>
                <a:lnTo>
                  <a:pt x="17771" y="2922"/>
                </a:lnTo>
                <a:cubicBezTo>
                  <a:pt x="17783" y="2910"/>
                  <a:pt x="17804" y="2910"/>
                  <a:pt x="17815" y="2922"/>
                </a:cubicBezTo>
                <a:cubicBezTo>
                  <a:pt x="17828" y="2935"/>
                  <a:pt x="17828" y="2956"/>
                  <a:pt x="17815" y="2967"/>
                </a:cubicBezTo>
                <a:lnTo>
                  <a:pt x="17523" y="3259"/>
                </a:lnTo>
                <a:cubicBezTo>
                  <a:pt x="17519" y="3263"/>
                  <a:pt x="17510" y="3267"/>
                  <a:pt x="17502" y="3267"/>
                </a:cubicBezTo>
                <a:close/>
                <a:moveTo>
                  <a:pt x="16920" y="3267"/>
                </a:moveTo>
                <a:cubicBezTo>
                  <a:pt x="16912" y="3267"/>
                  <a:pt x="16903" y="3265"/>
                  <a:pt x="16897" y="3259"/>
                </a:cubicBezTo>
                <a:cubicBezTo>
                  <a:pt x="16884" y="3246"/>
                  <a:pt x="16884" y="3225"/>
                  <a:pt x="16897" y="3214"/>
                </a:cubicBezTo>
                <a:lnTo>
                  <a:pt x="17189" y="2922"/>
                </a:lnTo>
                <a:cubicBezTo>
                  <a:pt x="17201" y="2910"/>
                  <a:pt x="17223" y="2910"/>
                  <a:pt x="17233" y="2922"/>
                </a:cubicBezTo>
                <a:cubicBezTo>
                  <a:pt x="17246" y="2935"/>
                  <a:pt x="17246" y="2956"/>
                  <a:pt x="17233" y="2967"/>
                </a:cubicBezTo>
                <a:lnTo>
                  <a:pt x="16941" y="3259"/>
                </a:lnTo>
                <a:cubicBezTo>
                  <a:pt x="16937" y="3263"/>
                  <a:pt x="16929" y="3267"/>
                  <a:pt x="16920" y="3267"/>
                </a:cubicBezTo>
                <a:close/>
                <a:moveTo>
                  <a:pt x="16338" y="3267"/>
                </a:moveTo>
                <a:cubicBezTo>
                  <a:pt x="16330" y="3267"/>
                  <a:pt x="16321" y="3265"/>
                  <a:pt x="16315" y="3259"/>
                </a:cubicBezTo>
                <a:cubicBezTo>
                  <a:pt x="16302" y="3246"/>
                  <a:pt x="16302" y="3225"/>
                  <a:pt x="16315" y="3214"/>
                </a:cubicBezTo>
                <a:lnTo>
                  <a:pt x="16607" y="2922"/>
                </a:lnTo>
                <a:cubicBezTo>
                  <a:pt x="16620" y="2910"/>
                  <a:pt x="16641" y="2910"/>
                  <a:pt x="16651" y="2922"/>
                </a:cubicBezTo>
                <a:cubicBezTo>
                  <a:pt x="16664" y="2935"/>
                  <a:pt x="16664" y="2956"/>
                  <a:pt x="16651" y="2967"/>
                </a:cubicBezTo>
                <a:lnTo>
                  <a:pt x="16359" y="3259"/>
                </a:lnTo>
                <a:cubicBezTo>
                  <a:pt x="16355" y="3263"/>
                  <a:pt x="16347" y="3267"/>
                  <a:pt x="16338" y="3267"/>
                </a:cubicBezTo>
                <a:close/>
                <a:moveTo>
                  <a:pt x="12262" y="3267"/>
                </a:moveTo>
                <a:cubicBezTo>
                  <a:pt x="12253" y="3267"/>
                  <a:pt x="12245" y="3265"/>
                  <a:pt x="12238" y="3259"/>
                </a:cubicBezTo>
                <a:cubicBezTo>
                  <a:pt x="12226" y="3246"/>
                  <a:pt x="12226" y="3225"/>
                  <a:pt x="12238" y="3214"/>
                </a:cubicBezTo>
                <a:lnTo>
                  <a:pt x="12530" y="2922"/>
                </a:lnTo>
                <a:cubicBezTo>
                  <a:pt x="12543" y="2910"/>
                  <a:pt x="12564" y="2910"/>
                  <a:pt x="12575" y="2922"/>
                </a:cubicBezTo>
                <a:cubicBezTo>
                  <a:pt x="12587" y="2935"/>
                  <a:pt x="12587" y="2956"/>
                  <a:pt x="12575" y="2967"/>
                </a:cubicBezTo>
                <a:lnTo>
                  <a:pt x="12283" y="3259"/>
                </a:lnTo>
                <a:cubicBezTo>
                  <a:pt x="12279" y="3263"/>
                  <a:pt x="12270" y="3267"/>
                  <a:pt x="12262" y="3267"/>
                </a:cubicBezTo>
                <a:close/>
                <a:moveTo>
                  <a:pt x="11680" y="3267"/>
                </a:moveTo>
                <a:cubicBezTo>
                  <a:pt x="11671" y="3267"/>
                  <a:pt x="11663" y="3265"/>
                  <a:pt x="11657" y="3259"/>
                </a:cubicBezTo>
                <a:cubicBezTo>
                  <a:pt x="11644" y="3246"/>
                  <a:pt x="11644" y="3225"/>
                  <a:pt x="11657" y="3214"/>
                </a:cubicBezTo>
                <a:lnTo>
                  <a:pt x="11948" y="2922"/>
                </a:lnTo>
                <a:cubicBezTo>
                  <a:pt x="11961" y="2910"/>
                  <a:pt x="11982" y="2910"/>
                  <a:pt x="11993" y="2922"/>
                </a:cubicBezTo>
                <a:cubicBezTo>
                  <a:pt x="12006" y="2935"/>
                  <a:pt x="12006" y="2956"/>
                  <a:pt x="11993" y="2967"/>
                </a:cubicBezTo>
                <a:lnTo>
                  <a:pt x="11701" y="3259"/>
                </a:lnTo>
                <a:cubicBezTo>
                  <a:pt x="11697" y="3263"/>
                  <a:pt x="11688" y="3267"/>
                  <a:pt x="11680" y="3267"/>
                </a:cubicBezTo>
                <a:close/>
                <a:moveTo>
                  <a:pt x="11098" y="3267"/>
                </a:moveTo>
                <a:cubicBezTo>
                  <a:pt x="11090" y="3267"/>
                  <a:pt x="11081" y="3265"/>
                  <a:pt x="11075" y="3259"/>
                </a:cubicBezTo>
                <a:cubicBezTo>
                  <a:pt x="11062" y="3246"/>
                  <a:pt x="11062" y="3225"/>
                  <a:pt x="11075" y="3214"/>
                </a:cubicBezTo>
                <a:lnTo>
                  <a:pt x="11367" y="2922"/>
                </a:lnTo>
                <a:cubicBezTo>
                  <a:pt x="11379" y="2910"/>
                  <a:pt x="11401" y="2910"/>
                  <a:pt x="11411" y="2922"/>
                </a:cubicBezTo>
                <a:cubicBezTo>
                  <a:pt x="11424" y="2935"/>
                  <a:pt x="11424" y="2956"/>
                  <a:pt x="11411" y="2967"/>
                </a:cubicBezTo>
                <a:lnTo>
                  <a:pt x="11119" y="3259"/>
                </a:lnTo>
                <a:cubicBezTo>
                  <a:pt x="11115" y="3263"/>
                  <a:pt x="11106" y="3267"/>
                  <a:pt x="11098" y="3267"/>
                </a:cubicBezTo>
                <a:close/>
                <a:moveTo>
                  <a:pt x="10516" y="3267"/>
                </a:moveTo>
                <a:cubicBezTo>
                  <a:pt x="10508" y="3267"/>
                  <a:pt x="10499" y="3265"/>
                  <a:pt x="10493" y="3259"/>
                </a:cubicBezTo>
                <a:cubicBezTo>
                  <a:pt x="10480" y="3246"/>
                  <a:pt x="10480" y="3225"/>
                  <a:pt x="10493" y="3214"/>
                </a:cubicBezTo>
                <a:lnTo>
                  <a:pt x="10785" y="2922"/>
                </a:lnTo>
                <a:cubicBezTo>
                  <a:pt x="10798" y="2910"/>
                  <a:pt x="10819" y="2910"/>
                  <a:pt x="10829" y="2922"/>
                </a:cubicBezTo>
                <a:cubicBezTo>
                  <a:pt x="10842" y="2935"/>
                  <a:pt x="10842" y="2956"/>
                  <a:pt x="10829" y="2967"/>
                </a:cubicBezTo>
                <a:lnTo>
                  <a:pt x="10537" y="3259"/>
                </a:lnTo>
                <a:cubicBezTo>
                  <a:pt x="10533" y="3263"/>
                  <a:pt x="10525" y="3267"/>
                  <a:pt x="10516" y="3267"/>
                </a:cubicBezTo>
                <a:close/>
                <a:moveTo>
                  <a:pt x="9934" y="3267"/>
                </a:moveTo>
                <a:cubicBezTo>
                  <a:pt x="9926" y="3267"/>
                  <a:pt x="9918" y="3265"/>
                  <a:pt x="9911" y="3259"/>
                </a:cubicBezTo>
                <a:cubicBezTo>
                  <a:pt x="9899" y="3246"/>
                  <a:pt x="9899" y="3225"/>
                  <a:pt x="9911" y="3214"/>
                </a:cubicBezTo>
                <a:lnTo>
                  <a:pt x="10203" y="2922"/>
                </a:lnTo>
                <a:cubicBezTo>
                  <a:pt x="10216" y="2910"/>
                  <a:pt x="10237" y="2910"/>
                  <a:pt x="10248" y="2922"/>
                </a:cubicBezTo>
                <a:cubicBezTo>
                  <a:pt x="10260" y="2935"/>
                  <a:pt x="10260" y="2956"/>
                  <a:pt x="10248" y="2967"/>
                </a:cubicBezTo>
                <a:lnTo>
                  <a:pt x="9956" y="3259"/>
                </a:lnTo>
                <a:cubicBezTo>
                  <a:pt x="9949" y="3263"/>
                  <a:pt x="9941" y="3267"/>
                  <a:pt x="9934" y="3267"/>
                </a:cubicBezTo>
                <a:close/>
                <a:moveTo>
                  <a:pt x="5858" y="3267"/>
                </a:moveTo>
                <a:cubicBezTo>
                  <a:pt x="5849" y="3267"/>
                  <a:pt x="5841" y="3265"/>
                  <a:pt x="5835" y="3259"/>
                </a:cubicBezTo>
                <a:cubicBezTo>
                  <a:pt x="5822" y="3246"/>
                  <a:pt x="5822" y="3225"/>
                  <a:pt x="5835" y="3214"/>
                </a:cubicBezTo>
                <a:lnTo>
                  <a:pt x="6126" y="2922"/>
                </a:lnTo>
                <a:cubicBezTo>
                  <a:pt x="6139" y="2910"/>
                  <a:pt x="6160" y="2910"/>
                  <a:pt x="6171" y="2922"/>
                </a:cubicBezTo>
                <a:cubicBezTo>
                  <a:pt x="6184" y="2935"/>
                  <a:pt x="6184" y="2956"/>
                  <a:pt x="6171" y="2967"/>
                </a:cubicBezTo>
                <a:lnTo>
                  <a:pt x="5879" y="3259"/>
                </a:lnTo>
                <a:cubicBezTo>
                  <a:pt x="5875" y="3263"/>
                  <a:pt x="5866" y="3267"/>
                  <a:pt x="5858" y="3267"/>
                </a:cubicBezTo>
                <a:close/>
                <a:moveTo>
                  <a:pt x="5276" y="3267"/>
                </a:moveTo>
                <a:cubicBezTo>
                  <a:pt x="5268" y="3267"/>
                  <a:pt x="5259" y="3265"/>
                  <a:pt x="5253" y="3259"/>
                </a:cubicBezTo>
                <a:cubicBezTo>
                  <a:pt x="5240" y="3246"/>
                  <a:pt x="5240" y="3225"/>
                  <a:pt x="5253" y="3214"/>
                </a:cubicBezTo>
                <a:lnTo>
                  <a:pt x="5545" y="2922"/>
                </a:lnTo>
                <a:cubicBezTo>
                  <a:pt x="5557" y="2910"/>
                  <a:pt x="5579" y="2910"/>
                  <a:pt x="5589" y="2922"/>
                </a:cubicBezTo>
                <a:cubicBezTo>
                  <a:pt x="5602" y="2935"/>
                  <a:pt x="5602" y="2956"/>
                  <a:pt x="5589" y="2967"/>
                </a:cubicBezTo>
                <a:lnTo>
                  <a:pt x="5297" y="3259"/>
                </a:lnTo>
                <a:cubicBezTo>
                  <a:pt x="5293" y="3263"/>
                  <a:pt x="5284" y="3267"/>
                  <a:pt x="5276" y="3267"/>
                </a:cubicBezTo>
                <a:close/>
                <a:moveTo>
                  <a:pt x="4694" y="3267"/>
                </a:moveTo>
                <a:cubicBezTo>
                  <a:pt x="4686" y="3267"/>
                  <a:pt x="4677" y="3265"/>
                  <a:pt x="4671" y="3259"/>
                </a:cubicBezTo>
                <a:cubicBezTo>
                  <a:pt x="4658" y="3246"/>
                  <a:pt x="4658" y="3225"/>
                  <a:pt x="4671" y="3214"/>
                </a:cubicBezTo>
                <a:lnTo>
                  <a:pt x="4963" y="2922"/>
                </a:lnTo>
                <a:cubicBezTo>
                  <a:pt x="4976" y="2910"/>
                  <a:pt x="4997" y="2910"/>
                  <a:pt x="5007" y="2922"/>
                </a:cubicBezTo>
                <a:cubicBezTo>
                  <a:pt x="5020" y="2935"/>
                  <a:pt x="5020" y="2956"/>
                  <a:pt x="5007" y="2967"/>
                </a:cubicBezTo>
                <a:lnTo>
                  <a:pt x="4715" y="3259"/>
                </a:lnTo>
                <a:cubicBezTo>
                  <a:pt x="4709" y="3263"/>
                  <a:pt x="4703" y="3267"/>
                  <a:pt x="4694" y="3267"/>
                </a:cubicBezTo>
                <a:close/>
                <a:moveTo>
                  <a:pt x="4110" y="3267"/>
                </a:moveTo>
                <a:cubicBezTo>
                  <a:pt x="4102" y="3267"/>
                  <a:pt x="4093" y="3265"/>
                  <a:pt x="4087" y="3259"/>
                </a:cubicBezTo>
                <a:cubicBezTo>
                  <a:pt x="4074" y="3246"/>
                  <a:pt x="4074" y="3225"/>
                  <a:pt x="4087" y="3214"/>
                </a:cubicBezTo>
                <a:lnTo>
                  <a:pt x="4379" y="2922"/>
                </a:lnTo>
                <a:cubicBezTo>
                  <a:pt x="4392" y="2910"/>
                  <a:pt x="4413" y="2910"/>
                  <a:pt x="4423" y="2922"/>
                </a:cubicBezTo>
                <a:cubicBezTo>
                  <a:pt x="4436" y="2935"/>
                  <a:pt x="4436" y="2956"/>
                  <a:pt x="4423" y="2967"/>
                </a:cubicBezTo>
                <a:lnTo>
                  <a:pt x="4131" y="3259"/>
                </a:lnTo>
                <a:cubicBezTo>
                  <a:pt x="4127" y="3263"/>
                  <a:pt x="4119" y="3267"/>
                  <a:pt x="4110" y="3267"/>
                </a:cubicBezTo>
                <a:close/>
                <a:moveTo>
                  <a:pt x="3529" y="3267"/>
                </a:moveTo>
                <a:cubicBezTo>
                  <a:pt x="3520" y="3267"/>
                  <a:pt x="3512" y="3265"/>
                  <a:pt x="3505" y="3259"/>
                </a:cubicBezTo>
                <a:cubicBezTo>
                  <a:pt x="3493" y="3246"/>
                  <a:pt x="3493" y="3225"/>
                  <a:pt x="3505" y="3214"/>
                </a:cubicBezTo>
                <a:lnTo>
                  <a:pt x="3797" y="2922"/>
                </a:lnTo>
                <a:cubicBezTo>
                  <a:pt x="3810" y="2910"/>
                  <a:pt x="3831" y="2910"/>
                  <a:pt x="3842" y="2922"/>
                </a:cubicBezTo>
                <a:cubicBezTo>
                  <a:pt x="3854" y="2935"/>
                  <a:pt x="3854" y="2956"/>
                  <a:pt x="3842" y="2967"/>
                </a:cubicBezTo>
                <a:lnTo>
                  <a:pt x="3550" y="3259"/>
                </a:lnTo>
                <a:cubicBezTo>
                  <a:pt x="3545" y="3263"/>
                  <a:pt x="3537" y="3267"/>
                  <a:pt x="3529" y="3267"/>
                </a:cubicBezTo>
                <a:close/>
                <a:moveTo>
                  <a:pt x="1783" y="3267"/>
                </a:moveTo>
                <a:cubicBezTo>
                  <a:pt x="1775" y="3267"/>
                  <a:pt x="1766" y="3265"/>
                  <a:pt x="1760" y="3259"/>
                </a:cubicBezTo>
                <a:cubicBezTo>
                  <a:pt x="1747" y="3246"/>
                  <a:pt x="1747" y="3225"/>
                  <a:pt x="1760" y="3214"/>
                </a:cubicBezTo>
                <a:lnTo>
                  <a:pt x="2052" y="2922"/>
                </a:lnTo>
                <a:cubicBezTo>
                  <a:pt x="2065" y="2910"/>
                  <a:pt x="2086" y="2910"/>
                  <a:pt x="2096" y="2922"/>
                </a:cubicBezTo>
                <a:cubicBezTo>
                  <a:pt x="2109" y="2935"/>
                  <a:pt x="2109" y="2956"/>
                  <a:pt x="2096" y="2967"/>
                </a:cubicBezTo>
                <a:lnTo>
                  <a:pt x="1804" y="3259"/>
                </a:lnTo>
                <a:cubicBezTo>
                  <a:pt x="1798" y="3263"/>
                  <a:pt x="1790" y="3267"/>
                  <a:pt x="1783" y="3267"/>
                </a:cubicBezTo>
                <a:close/>
                <a:moveTo>
                  <a:pt x="1199" y="3267"/>
                </a:moveTo>
                <a:cubicBezTo>
                  <a:pt x="1191" y="3267"/>
                  <a:pt x="1182" y="3265"/>
                  <a:pt x="1176" y="3259"/>
                </a:cubicBezTo>
                <a:cubicBezTo>
                  <a:pt x="1163" y="3246"/>
                  <a:pt x="1163" y="3225"/>
                  <a:pt x="1176" y="3214"/>
                </a:cubicBezTo>
                <a:lnTo>
                  <a:pt x="1468" y="2922"/>
                </a:lnTo>
                <a:cubicBezTo>
                  <a:pt x="1481" y="2910"/>
                  <a:pt x="1502" y="2910"/>
                  <a:pt x="1512" y="2922"/>
                </a:cubicBezTo>
                <a:cubicBezTo>
                  <a:pt x="1525" y="2935"/>
                  <a:pt x="1525" y="2956"/>
                  <a:pt x="1512" y="2967"/>
                </a:cubicBezTo>
                <a:lnTo>
                  <a:pt x="1220" y="3259"/>
                </a:lnTo>
                <a:cubicBezTo>
                  <a:pt x="1216" y="3263"/>
                  <a:pt x="1208" y="3267"/>
                  <a:pt x="1199" y="3267"/>
                </a:cubicBezTo>
                <a:close/>
                <a:moveTo>
                  <a:pt x="618" y="3267"/>
                </a:moveTo>
                <a:cubicBezTo>
                  <a:pt x="609" y="3267"/>
                  <a:pt x="601" y="3265"/>
                  <a:pt x="594" y="3259"/>
                </a:cubicBezTo>
                <a:cubicBezTo>
                  <a:pt x="582" y="3246"/>
                  <a:pt x="582" y="3225"/>
                  <a:pt x="594" y="3214"/>
                </a:cubicBezTo>
                <a:lnTo>
                  <a:pt x="886" y="2922"/>
                </a:lnTo>
                <a:cubicBezTo>
                  <a:pt x="899" y="2910"/>
                  <a:pt x="920" y="2910"/>
                  <a:pt x="931" y="2922"/>
                </a:cubicBezTo>
                <a:cubicBezTo>
                  <a:pt x="943" y="2935"/>
                  <a:pt x="943" y="2956"/>
                  <a:pt x="931" y="2967"/>
                </a:cubicBezTo>
                <a:lnTo>
                  <a:pt x="639" y="3259"/>
                </a:lnTo>
                <a:cubicBezTo>
                  <a:pt x="634" y="3263"/>
                  <a:pt x="626" y="3267"/>
                  <a:pt x="618" y="3267"/>
                </a:cubicBezTo>
                <a:close/>
                <a:moveTo>
                  <a:pt x="18086" y="2686"/>
                </a:moveTo>
                <a:cubicBezTo>
                  <a:pt x="18077" y="2686"/>
                  <a:pt x="18069" y="2684"/>
                  <a:pt x="18062" y="2677"/>
                </a:cubicBezTo>
                <a:cubicBezTo>
                  <a:pt x="18050" y="2664"/>
                  <a:pt x="18050" y="2643"/>
                  <a:pt x="18062" y="2633"/>
                </a:cubicBezTo>
                <a:lnTo>
                  <a:pt x="18354" y="2341"/>
                </a:lnTo>
                <a:cubicBezTo>
                  <a:pt x="18367" y="2328"/>
                  <a:pt x="18388" y="2328"/>
                  <a:pt x="18399" y="2341"/>
                </a:cubicBezTo>
                <a:cubicBezTo>
                  <a:pt x="18412" y="2354"/>
                  <a:pt x="18412" y="2375"/>
                  <a:pt x="18399" y="2385"/>
                </a:cubicBezTo>
                <a:lnTo>
                  <a:pt x="18107" y="2677"/>
                </a:lnTo>
                <a:cubicBezTo>
                  <a:pt x="18101" y="2681"/>
                  <a:pt x="18094" y="2686"/>
                  <a:pt x="18086" y="2686"/>
                </a:cubicBezTo>
                <a:close/>
                <a:moveTo>
                  <a:pt x="17502" y="2686"/>
                </a:moveTo>
                <a:cubicBezTo>
                  <a:pt x="17493" y="2686"/>
                  <a:pt x="17485" y="2684"/>
                  <a:pt x="17479" y="2677"/>
                </a:cubicBezTo>
                <a:cubicBezTo>
                  <a:pt x="17466" y="2664"/>
                  <a:pt x="17466" y="2643"/>
                  <a:pt x="17479" y="2633"/>
                </a:cubicBezTo>
                <a:lnTo>
                  <a:pt x="17771" y="2341"/>
                </a:lnTo>
                <a:cubicBezTo>
                  <a:pt x="17783" y="2328"/>
                  <a:pt x="17804" y="2328"/>
                  <a:pt x="17815" y="2341"/>
                </a:cubicBezTo>
                <a:cubicBezTo>
                  <a:pt x="17828" y="2354"/>
                  <a:pt x="17828" y="2375"/>
                  <a:pt x="17815" y="2385"/>
                </a:cubicBezTo>
                <a:lnTo>
                  <a:pt x="17523" y="2677"/>
                </a:lnTo>
                <a:cubicBezTo>
                  <a:pt x="17519" y="2681"/>
                  <a:pt x="17510" y="2686"/>
                  <a:pt x="17502" y="2686"/>
                </a:cubicBezTo>
                <a:close/>
                <a:moveTo>
                  <a:pt x="16920" y="2686"/>
                </a:moveTo>
                <a:cubicBezTo>
                  <a:pt x="16912" y="2686"/>
                  <a:pt x="16903" y="2684"/>
                  <a:pt x="16897" y="2677"/>
                </a:cubicBezTo>
                <a:cubicBezTo>
                  <a:pt x="16884" y="2664"/>
                  <a:pt x="16884" y="2643"/>
                  <a:pt x="16897" y="2633"/>
                </a:cubicBezTo>
                <a:lnTo>
                  <a:pt x="17189" y="2341"/>
                </a:lnTo>
                <a:cubicBezTo>
                  <a:pt x="17201" y="2328"/>
                  <a:pt x="17223" y="2328"/>
                  <a:pt x="17233" y="2341"/>
                </a:cubicBezTo>
                <a:cubicBezTo>
                  <a:pt x="17246" y="2354"/>
                  <a:pt x="17246" y="2375"/>
                  <a:pt x="17233" y="2385"/>
                </a:cubicBezTo>
                <a:lnTo>
                  <a:pt x="16941" y="2677"/>
                </a:lnTo>
                <a:cubicBezTo>
                  <a:pt x="16937" y="2681"/>
                  <a:pt x="16929" y="2686"/>
                  <a:pt x="16920" y="2686"/>
                </a:cubicBezTo>
                <a:close/>
                <a:moveTo>
                  <a:pt x="16338" y="2686"/>
                </a:moveTo>
                <a:cubicBezTo>
                  <a:pt x="16330" y="2686"/>
                  <a:pt x="16321" y="2684"/>
                  <a:pt x="16315" y="2677"/>
                </a:cubicBezTo>
                <a:cubicBezTo>
                  <a:pt x="16302" y="2664"/>
                  <a:pt x="16302" y="2643"/>
                  <a:pt x="16315" y="2633"/>
                </a:cubicBezTo>
                <a:lnTo>
                  <a:pt x="16607" y="2341"/>
                </a:lnTo>
                <a:cubicBezTo>
                  <a:pt x="16620" y="2328"/>
                  <a:pt x="16641" y="2328"/>
                  <a:pt x="16651" y="2341"/>
                </a:cubicBezTo>
                <a:cubicBezTo>
                  <a:pt x="16664" y="2354"/>
                  <a:pt x="16664" y="2375"/>
                  <a:pt x="16651" y="2385"/>
                </a:cubicBezTo>
                <a:lnTo>
                  <a:pt x="16359" y="2677"/>
                </a:lnTo>
                <a:cubicBezTo>
                  <a:pt x="16355" y="2681"/>
                  <a:pt x="16347" y="2686"/>
                  <a:pt x="16338" y="2686"/>
                </a:cubicBezTo>
                <a:close/>
                <a:moveTo>
                  <a:pt x="15757" y="2686"/>
                </a:moveTo>
                <a:cubicBezTo>
                  <a:pt x="15748" y="2686"/>
                  <a:pt x="15740" y="2684"/>
                  <a:pt x="15733" y="2677"/>
                </a:cubicBezTo>
                <a:cubicBezTo>
                  <a:pt x="15721" y="2664"/>
                  <a:pt x="15721" y="2643"/>
                  <a:pt x="15733" y="2633"/>
                </a:cubicBezTo>
                <a:lnTo>
                  <a:pt x="16025" y="2341"/>
                </a:lnTo>
                <a:cubicBezTo>
                  <a:pt x="16038" y="2328"/>
                  <a:pt x="16059" y="2328"/>
                  <a:pt x="16070" y="2341"/>
                </a:cubicBezTo>
                <a:cubicBezTo>
                  <a:pt x="16082" y="2354"/>
                  <a:pt x="16082" y="2375"/>
                  <a:pt x="16070" y="2385"/>
                </a:cubicBezTo>
                <a:lnTo>
                  <a:pt x="15778" y="2677"/>
                </a:lnTo>
                <a:cubicBezTo>
                  <a:pt x="15773" y="2681"/>
                  <a:pt x="15765" y="2686"/>
                  <a:pt x="15757" y="2686"/>
                </a:cubicBezTo>
                <a:close/>
                <a:moveTo>
                  <a:pt x="15175" y="2686"/>
                </a:moveTo>
                <a:cubicBezTo>
                  <a:pt x="15166" y="2686"/>
                  <a:pt x="15158" y="2684"/>
                  <a:pt x="15151" y="2677"/>
                </a:cubicBezTo>
                <a:cubicBezTo>
                  <a:pt x="15139" y="2664"/>
                  <a:pt x="15139" y="2643"/>
                  <a:pt x="15151" y="2633"/>
                </a:cubicBezTo>
                <a:lnTo>
                  <a:pt x="15443" y="2341"/>
                </a:lnTo>
                <a:cubicBezTo>
                  <a:pt x="15456" y="2328"/>
                  <a:pt x="15477" y="2328"/>
                  <a:pt x="15488" y="2341"/>
                </a:cubicBezTo>
                <a:cubicBezTo>
                  <a:pt x="15501" y="2354"/>
                  <a:pt x="15501" y="2375"/>
                  <a:pt x="15488" y="2385"/>
                </a:cubicBezTo>
                <a:lnTo>
                  <a:pt x="15196" y="2677"/>
                </a:lnTo>
                <a:cubicBezTo>
                  <a:pt x="15190" y="2681"/>
                  <a:pt x="15181" y="2686"/>
                  <a:pt x="15175" y="2686"/>
                </a:cubicBezTo>
                <a:close/>
                <a:moveTo>
                  <a:pt x="14591" y="2686"/>
                </a:moveTo>
                <a:cubicBezTo>
                  <a:pt x="14582" y="2686"/>
                  <a:pt x="14574" y="2684"/>
                  <a:pt x="14568" y="2677"/>
                </a:cubicBezTo>
                <a:cubicBezTo>
                  <a:pt x="14555" y="2664"/>
                  <a:pt x="14555" y="2643"/>
                  <a:pt x="14568" y="2633"/>
                </a:cubicBezTo>
                <a:lnTo>
                  <a:pt x="14860" y="2341"/>
                </a:lnTo>
                <a:cubicBezTo>
                  <a:pt x="14872" y="2328"/>
                  <a:pt x="14893" y="2328"/>
                  <a:pt x="14904" y="2341"/>
                </a:cubicBezTo>
                <a:cubicBezTo>
                  <a:pt x="14917" y="2354"/>
                  <a:pt x="14917" y="2375"/>
                  <a:pt x="14904" y="2385"/>
                </a:cubicBezTo>
                <a:lnTo>
                  <a:pt x="14612" y="2677"/>
                </a:lnTo>
                <a:cubicBezTo>
                  <a:pt x="14608" y="2681"/>
                  <a:pt x="14599" y="2686"/>
                  <a:pt x="14591" y="2686"/>
                </a:cubicBezTo>
                <a:close/>
                <a:moveTo>
                  <a:pt x="14009" y="2686"/>
                </a:moveTo>
                <a:cubicBezTo>
                  <a:pt x="14001" y="2686"/>
                  <a:pt x="13992" y="2684"/>
                  <a:pt x="13986" y="2677"/>
                </a:cubicBezTo>
                <a:cubicBezTo>
                  <a:pt x="13973" y="2664"/>
                  <a:pt x="13973" y="2643"/>
                  <a:pt x="13986" y="2633"/>
                </a:cubicBezTo>
                <a:lnTo>
                  <a:pt x="14278" y="2341"/>
                </a:lnTo>
                <a:cubicBezTo>
                  <a:pt x="14290" y="2328"/>
                  <a:pt x="14312" y="2328"/>
                  <a:pt x="14322" y="2341"/>
                </a:cubicBezTo>
                <a:cubicBezTo>
                  <a:pt x="14335" y="2354"/>
                  <a:pt x="14335" y="2375"/>
                  <a:pt x="14322" y="2385"/>
                </a:cubicBezTo>
                <a:lnTo>
                  <a:pt x="14030" y="2677"/>
                </a:lnTo>
                <a:cubicBezTo>
                  <a:pt x="14026" y="2681"/>
                  <a:pt x="14018" y="2686"/>
                  <a:pt x="14009" y="2686"/>
                </a:cubicBezTo>
                <a:close/>
                <a:moveTo>
                  <a:pt x="13427" y="2686"/>
                </a:moveTo>
                <a:cubicBezTo>
                  <a:pt x="13419" y="2686"/>
                  <a:pt x="13410" y="2684"/>
                  <a:pt x="13404" y="2677"/>
                </a:cubicBezTo>
                <a:cubicBezTo>
                  <a:pt x="13391" y="2664"/>
                  <a:pt x="13391" y="2643"/>
                  <a:pt x="13404" y="2633"/>
                </a:cubicBezTo>
                <a:lnTo>
                  <a:pt x="13696" y="2341"/>
                </a:lnTo>
                <a:cubicBezTo>
                  <a:pt x="13709" y="2328"/>
                  <a:pt x="13730" y="2328"/>
                  <a:pt x="13740" y="2341"/>
                </a:cubicBezTo>
                <a:cubicBezTo>
                  <a:pt x="13753" y="2354"/>
                  <a:pt x="13753" y="2375"/>
                  <a:pt x="13740" y="2385"/>
                </a:cubicBezTo>
                <a:lnTo>
                  <a:pt x="13448" y="2677"/>
                </a:lnTo>
                <a:cubicBezTo>
                  <a:pt x="13444" y="2681"/>
                  <a:pt x="13436" y="2686"/>
                  <a:pt x="13427" y="2686"/>
                </a:cubicBezTo>
                <a:close/>
                <a:moveTo>
                  <a:pt x="12845" y="2686"/>
                </a:moveTo>
                <a:cubicBezTo>
                  <a:pt x="12837" y="2686"/>
                  <a:pt x="12829" y="2684"/>
                  <a:pt x="12822" y="2677"/>
                </a:cubicBezTo>
                <a:cubicBezTo>
                  <a:pt x="12810" y="2664"/>
                  <a:pt x="12810" y="2643"/>
                  <a:pt x="12822" y="2633"/>
                </a:cubicBezTo>
                <a:lnTo>
                  <a:pt x="13114" y="2341"/>
                </a:lnTo>
                <a:cubicBezTo>
                  <a:pt x="13127" y="2328"/>
                  <a:pt x="13148" y="2328"/>
                  <a:pt x="13159" y="2341"/>
                </a:cubicBezTo>
                <a:cubicBezTo>
                  <a:pt x="13171" y="2354"/>
                  <a:pt x="13171" y="2375"/>
                  <a:pt x="13159" y="2385"/>
                </a:cubicBezTo>
                <a:lnTo>
                  <a:pt x="12867" y="2677"/>
                </a:lnTo>
                <a:cubicBezTo>
                  <a:pt x="12860" y="2681"/>
                  <a:pt x="12854" y="2686"/>
                  <a:pt x="12845" y="2686"/>
                </a:cubicBezTo>
                <a:close/>
                <a:moveTo>
                  <a:pt x="12262" y="2686"/>
                </a:moveTo>
                <a:cubicBezTo>
                  <a:pt x="12253" y="2686"/>
                  <a:pt x="12245" y="2684"/>
                  <a:pt x="12238" y="2677"/>
                </a:cubicBezTo>
                <a:cubicBezTo>
                  <a:pt x="12226" y="2664"/>
                  <a:pt x="12226" y="2643"/>
                  <a:pt x="12238" y="2633"/>
                </a:cubicBezTo>
                <a:lnTo>
                  <a:pt x="12530" y="2341"/>
                </a:lnTo>
                <a:cubicBezTo>
                  <a:pt x="12543" y="2328"/>
                  <a:pt x="12564" y="2328"/>
                  <a:pt x="12575" y="2341"/>
                </a:cubicBezTo>
                <a:cubicBezTo>
                  <a:pt x="12587" y="2354"/>
                  <a:pt x="12587" y="2375"/>
                  <a:pt x="12575" y="2385"/>
                </a:cubicBezTo>
                <a:lnTo>
                  <a:pt x="12283" y="2677"/>
                </a:lnTo>
                <a:cubicBezTo>
                  <a:pt x="12279" y="2681"/>
                  <a:pt x="12270" y="2686"/>
                  <a:pt x="12262" y="2686"/>
                </a:cubicBezTo>
                <a:close/>
                <a:moveTo>
                  <a:pt x="11680" y="2686"/>
                </a:moveTo>
                <a:cubicBezTo>
                  <a:pt x="11671" y="2686"/>
                  <a:pt x="11663" y="2684"/>
                  <a:pt x="11657" y="2677"/>
                </a:cubicBezTo>
                <a:cubicBezTo>
                  <a:pt x="11644" y="2664"/>
                  <a:pt x="11644" y="2643"/>
                  <a:pt x="11657" y="2633"/>
                </a:cubicBezTo>
                <a:lnTo>
                  <a:pt x="11948" y="2341"/>
                </a:lnTo>
                <a:cubicBezTo>
                  <a:pt x="11961" y="2328"/>
                  <a:pt x="11982" y="2328"/>
                  <a:pt x="11993" y="2341"/>
                </a:cubicBezTo>
                <a:cubicBezTo>
                  <a:pt x="12006" y="2354"/>
                  <a:pt x="12006" y="2375"/>
                  <a:pt x="11993" y="2385"/>
                </a:cubicBezTo>
                <a:lnTo>
                  <a:pt x="11701" y="2677"/>
                </a:lnTo>
                <a:cubicBezTo>
                  <a:pt x="11697" y="2681"/>
                  <a:pt x="11688" y="2686"/>
                  <a:pt x="11680" y="2686"/>
                </a:cubicBezTo>
                <a:close/>
                <a:moveTo>
                  <a:pt x="11098" y="2686"/>
                </a:moveTo>
                <a:cubicBezTo>
                  <a:pt x="11090" y="2686"/>
                  <a:pt x="11081" y="2684"/>
                  <a:pt x="11075" y="2677"/>
                </a:cubicBezTo>
                <a:cubicBezTo>
                  <a:pt x="11062" y="2664"/>
                  <a:pt x="11062" y="2643"/>
                  <a:pt x="11075" y="2633"/>
                </a:cubicBezTo>
                <a:lnTo>
                  <a:pt x="11367" y="2341"/>
                </a:lnTo>
                <a:cubicBezTo>
                  <a:pt x="11379" y="2328"/>
                  <a:pt x="11401" y="2328"/>
                  <a:pt x="11411" y="2341"/>
                </a:cubicBezTo>
                <a:cubicBezTo>
                  <a:pt x="11424" y="2354"/>
                  <a:pt x="11424" y="2375"/>
                  <a:pt x="11411" y="2385"/>
                </a:cubicBezTo>
                <a:lnTo>
                  <a:pt x="11119" y="2677"/>
                </a:lnTo>
                <a:cubicBezTo>
                  <a:pt x="11115" y="2681"/>
                  <a:pt x="11106" y="2686"/>
                  <a:pt x="11098" y="2686"/>
                </a:cubicBezTo>
                <a:close/>
                <a:moveTo>
                  <a:pt x="10516" y="2686"/>
                </a:moveTo>
                <a:cubicBezTo>
                  <a:pt x="10508" y="2686"/>
                  <a:pt x="10499" y="2684"/>
                  <a:pt x="10493" y="2677"/>
                </a:cubicBezTo>
                <a:cubicBezTo>
                  <a:pt x="10480" y="2664"/>
                  <a:pt x="10480" y="2643"/>
                  <a:pt x="10493" y="2633"/>
                </a:cubicBezTo>
                <a:lnTo>
                  <a:pt x="10785" y="2341"/>
                </a:lnTo>
                <a:cubicBezTo>
                  <a:pt x="10798" y="2328"/>
                  <a:pt x="10819" y="2328"/>
                  <a:pt x="10829" y="2341"/>
                </a:cubicBezTo>
                <a:cubicBezTo>
                  <a:pt x="10842" y="2354"/>
                  <a:pt x="10842" y="2375"/>
                  <a:pt x="10829" y="2385"/>
                </a:cubicBezTo>
                <a:lnTo>
                  <a:pt x="10537" y="2677"/>
                </a:lnTo>
                <a:cubicBezTo>
                  <a:pt x="10533" y="2681"/>
                  <a:pt x="10525" y="2686"/>
                  <a:pt x="10516" y="2686"/>
                </a:cubicBezTo>
                <a:close/>
                <a:moveTo>
                  <a:pt x="9934" y="2686"/>
                </a:moveTo>
                <a:cubicBezTo>
                  <a:pt x="9926" y="2686"/>
                  <a:pt x="9918" y="2684"/>
                  <a:pt x="9911" y="2677"/>
                </a:cubicBezTo>
                <a:cubicBezTo>
                  <a:pt x="9899" y="2664"/>
                  <a:pt x="9899" y="2643"/>
                  <a:pt x="9911" y="2633"/>
                </a:cubicBezTo>
                <a:lnTo>
                  <a:pt x="10203" y="2341"/>
                </a:lnTo>
                <a:cubicBezTo>
                  <a:pt x="10216" y="2328"/>
                  <a:pt x="10237" y="2328"/>
                  <a:pt x="10248" y="2341"/>
                </a:cubicBezTo>
                <a:cubicBezTo>
                  <a:pt x="10260" y="2354"/>
                  <a:pt x="10260" y="2375"/>
                  <a:pt x="10248" y="2385"/>
                </a:cubicBezTo>
                <a:lnTo>
                  <a:pt x="9956" y="2677"/>
                </a:lnTo>
                <a:cubicBezTo>
                  <a:pt x="9949" y="2681"/>
                  <a:pt x="9941" y="2686"/>
                  <a:pt x="9934" y="2686"/>
                </a:cubicBezTo>
                <a:close/>
                <a:moveTo>
                  <a:pt x="9351" y="2686"/>
                </a:moveTo>
                <a:cubicBezTo>
                  <a:pt x="9342" y="2686"/>
                  <a:pt x="9334" y="2684"/>
                  <a:pt x="9327" y="2677"/>
                </a:cubicBezTo>
                <a:cubicBezTo>
                  <a:pt x="9315" y="2664"/>
                  <a:pt x="9315" y="2643"/>
                  <a:pt x="9327" y="2633"/>
                </a:cubicBezTo>
                <a:lnTo>
                  <a:pt x="9619" y="2341"/>
                </a:lnTo>
                <a:cubicBezTo>
                  <a:pt x="9632" y="2328"/>
                  <a:pt x="9653" y="2328"/>
                  <a:pt x="9664" y="2341"/>
                </a:cubicBezTo>
                <a:cubicBezTo>
                  <a:pt x="9676" y="2354"/>
                  <a:pt x="9676" y="2375"/>
                  <a:pt x="9664" y="2385"/>
                </a:cubicBezTo>
                <a:lnTo>
                  <a:pt x="9372" y="2677"/>
                </a:lnTo>
                <a:cubicBezTo>
                  <a:pt x="9368" y="2681"/>
                  <a:pt x="9359" y="2686"/>
                  <a:pt x="9351" y="2686"/>
                </a:cubicBezTo>
                <a:close/>
                <a:moveTo>
                  <a:pt x="8769" y="2686"/>
                </a:moveTo>
                <a:cubicBezTo>
                  <a:pt x="8760" y="2686"/>
                  <a:pt x="8752" y="2684"/>
                  <a:pt x="8746" y="2677"/>
                </a:cubicBezTo>
                <a:cubicBezTo>
                  <a:pt x="8733" y="2664"/>
                  <a:pt x="8733" y="2643"/>
                  <a:pt x="8746" y="2633"/>
                </a:cubicBezTo>
                <a:lnTo>
                  <a:pt x="9037" y="2341"/>
                </a:lnTo>
                <a:cubicBezTo>
                  <a:pt x="9050" y="2328"/>
                  <a:pt x="9071" y="2328"/>
                  <a:pt x="9082" y="2341"/>
                </a:cubicBezTo>
                <a:cubicBezTo>
                  <a:pt x="9095" y="2354"/>
                  <a:pt x="9095" y="2375"/>
                  <a:pt x="9082" y="2385"/>
                </a:cubicBezTo>
                <a:lnTo>
                  <a:pt x="8790" y="2677"/>
                </a:lnTo>
                <a:cubicBezTo>
                  <a:pt x="8786" y="2681"/>
                  <a:pt x="8777" y="2686"/>
                  <a:pt x="8769" y="2686"/>
                </a:cubicBezTo>
                <a:close/>
                <a:moveTo>
                  <a:pt x="8187" y="2686"/>
                </a:moveTo>
                <a:cubicBezTo>
                  <a:pt x="8179" y="2686"/>
                  <a:pt x="8170" y="2684"/>
                  <a:pt x="8164" y="2677"/>
                </a:cubicBezTo>
                <a:cubicBezTo>
                  <a:pt x="8151" y="2664"/>
                  <a:pt x="8151" y="2643"/>
                  <a:pt x="8164" y="2633"/>
                </a:cubicBezTo>
                <a:lnTo>
                  <a:pt x="8456" y="2341"/>
                </a:lnTo>
                <a:cubicBezTo>
                  <a:pt x="8468" y="2328"/>
                  <a:pt x="8490" y="2328"/>
                  <a:pt x="8500" y="2341"/>
                </a:cubicBezTo>
                <a:cubicBezTo>
                  <a:pt x="8513" y="2354"/>
                  <a:pt x="8513" y="2375"/>
                  <a:pt x="8500" y="2385"/>
                </a:cubicBezTo>
                <a:lnTo>
                  <a:pt x="8208" y="2677"/>
                </a:lnTo>
                <a:cubicBezTo>
                  <a:pt x="8204" y="2681"/>
                  <a:pt x="8195" y="2686"/>
                  <a:pt x="8187" y="2686"/>
                </a:cubicBezTo>
                <a:close/>
                <a:moveTo>
                  <a:pt x="7605" y="2686"/>
                </a:moveTo>
                <a:cubicBezTo>
                  <a:pt x="7597" y="2686"/>
                  <a:pt x="7588" y="2684"/>
                  <a:pt x="7582" y="2677"/>
                </a:cubicBezTo>
                <a:cubicBezTo>
                  <a:pt x="7569" y="2664"/>
                  <a:pt x="7569" y="2643"/>
                  <a:pt x="7582" y="2633"/>
                </a:cubicBezTo>
                <a:lnTo>
                  <a:pt x="7874" y="2341"/>
                </a:lnTo>
                <a:cubicBezTo>
                  <a:pt x="7887" y="2328"/>
                  <a:pt x="7908" y="2328"/>
                  <a:pt x="7918" y="2341"/>
                </a:cubicBezTo>
                <a:cubicBezTo>
                  <a:pt x="7931" y="2354"/>
                  <a:pt x="7931" y="2375"/>
                  <a:pt x="7918" y="2385"/>
                </a:cubicBezTo>
                <a:lnTo>
                  <a:pt x="7626" y="2677"/>
                </a:lnTo>
                <a:cubicBezTo>
                  <a:pt x="7620" y="2681"/>
                  <a:pt x="7614" y="2686"/>
                  <a:pt x="7605" y="2686"/>
                </a:cubicBezTo>
                <a:close/>
                <a:moveTo>
                  <a:pt x="7023" y="2686"/>
                </a:moveTo>
                <a:cubicBezTo>
                  <a:pt x="7015" y="2686"/>
                  <a:pt x="7007" y="2684"/>
                  <a:pt x="7000" y="2677"/>
                </a:cubicBezTo>
                <a:cubicBezTo>
                  <a:pt x="6987" y="2664"/>
                  <a:pt x="6987" y="2643"/>
                  <a:pt x="7000" y="2633"/>
                </a:cubicBezTo>
                <a:lnTo>
                  <a:pt x="7292" y="2341"/>
                </a:lnTo>
                <a:cubicBezTo>
                  <a:pt x="7305" y="2328"/>
                  <a:pt x="7326" y="2328"/>
                  <a:pt x="7337" y="2341"/>
                </a:cubicBezTo>
                <a:cubicBezTo>
                  <a:pt x="7349" y="2354"/>
                  <a:pt x="7349" y="2375"/>
                  <a:pt x="7337" y="2385"/>
                </a:cubicBezTo>
                <a:lnTo>
                  <a:pt x="7045" y="2677"/>
                </a:lnTo>
                <a:cubicBezTo>
                  <a:pt x="7038" y="2681"/>
                  <a:pt x="7030" y="2686"/>
                  <a:pt x="7023" y="2686"/>
                </a:cubicBezTo>
                <a:close/>
                <a:moveTo>
                  <a:pt x="6440" y="2686"/>
                </a:moveTo>
                <a:cubicBezTo>
                  <a:pt x="6431" y="2686"/>
                  <a:pt x="6423" y="2684"/>
                  <a:pt x="6416" y="2677"/>
                </a:cubicBezTo>
                <a:cubicBezTo>
                  <a:pt x="6404" y="2664"/>
                  <a:pt x="6404" y="2643"/>
                  <a:pt x="6416" y="2633"/>
                </a:cubicBezTo>
                <a:lnTo>
                  <a:pt x="6708" y="2341"/>
                </a:lnTo>
                <a:cubicBezTo>
                  <a:pt x="6721" y="2328"/>
                  <a:pt x="6742" y="2328"/>
                  <a:pt x="6753" y="2341"/>
                </a:cubicBezTo>
                <a:cubicBezTo>
                  <a:pt x="6765" y="2354"/>
                  <a:pt x="6765" y="2375"/>
                  <a:pt x="6753" y="2385"/>
                </a:cubicBezTo>
                <a:lnTo>
                  <a:pt x="6461" y="2677"/>
                </a:lnTo>
                <a:cubicBezTo>
                  <a:pt x="6456" y="2681"/>
                  <a:pt x="6448" y="2686"/>
                  <a:pt x="6440" y="2686"/>
                </a:cubicBezTo>
                <a:close/>
                <a:moveTo>
                  <a:pt x="5858" y="2686"/>
                </a:moveTo>
                <a:cubicBezTo>
                  <a:pt x="5849" y="2686"/>
                  <a:pt x="5841" y="2684"/>
                  <a:pt x="5835" y="2677"/>
                </a:cubicBezTo>
                <a:cubicBezTo>
                  <a:pt x="5822" y="2664"/>
                  <a:pt x="5822" y="2643"/>
                  <a:pt x="5835" y="2633"/>
                </a:cubicBezTo>
                <a:lnTo>
                  <a:pt x="6126" y="2341"/>
                </a:lnTo>
                <a:cubicBezTo>
                  <a:pt x="6139" y="2328"/>
                  <a:pt x="6160" y="2328"/>
                  <a:pt x="6171" y="2341"/>
                </a:cubicBezTo>
                <a:cubicBezTo>
                  <a:pt x="6184" y="2354"/>
                  <a:pt x="6184" y="2375"/>
                  <a:pt x="6171" y="2385"/>
                </a:cubicBezTo>
                <a:lnTo>
                  <a:pt x="5879" y="2677"/>
                </a:lnTo>
                <a:cubicBezTo>
                  <a:pt x="5875" y="2681"/>
                  <a:pt x="5866" y="2686"/>
                  <a:pt x="5858" y="2686"/>
                </a:cubicBezTo>
                <a:close/>
                <a:moveTo>
                  <a:pt x="5276" y="2686"/>
                </a:moveTo>
                <a:cubicBezTo>
                  <a:pt x="5268" y="2686"/>
                  <a:pt x="5259" y="2684"/>
                  <a:pt x="5253" y="2677"/>
                </a:cubicBezTo>
                <a:cubicBezTo>
                  <a:pt x="5240" y="2664"/>
                  <a:pt x="5240" y="2643"/>
                  <a:pt x="5253" y="2633"/>
                </a:cubicBezTo>
                <a:lnTo>
                  <a:pt x="5545" y="2341"/>
                </a:lnTo>
                <a:cubicBezTo>
                  <a:pt x="5557" y="2328"/>
                  <a:pt x="5579" y="2328"/>
                  <a:pt x="5589" y="2341"/>
                </a:cubicBezTo>
                <a:cubicBezTo>
                  <a:pt x="5602" y="2354"/>
                  <a:pt x="5602" y="2375"/>
                  <a:pt x="5589" y="2385"/>
                </a:cubicBezTo>
                <a:lnTo>
                  <a:pt x="5297" y="2677"/>
                </a:lnTo>
                <a:cubicBezTo>
                  <a:pt x="5293" y="2681"/>
                  <a:pt x="5284" y="2686"/>
                  <a:pt x="5276" y="2686"/>
                </a:cubicBezTo>
                <a:close/>
                <a:moveTo>
                  <a:pt x="4694" y="2686"/>
                </a:moveTo>
                <a:cubicBezTo>
                  <a:pt x="4686" y="2686"/>
                  <a:pt x="4677" y="2684"/>
                  <a:pt x="4671" y="2677"/>
                </a:cubicBezTo>
                <a:cubicBezTo>
                  <a:pt x="4658" y="2664"/>
                  <a:pt x="4658" y="2643"/>
                  <a:pt x="4671" y="2633"/>
                </a:cubicBezTo>
                <a:lnTo>
                  <a:pt x="4963" y="2341"/>
                </a:lnTo>
                <a:cubicBezTo>
                  <a:pt x="4976" y="2328"/>
                  <a:pt x="4997" y="2328"/>
                  <a:pt x="5007" y="2341"/>
                </a:cubicBezTo>
                <a:cubicBezTo>
                  <a:pt x="5020" y="2354"/>
                  <a:pt x="5020" y="2375"/>
                  <a:pt x="5007" y="2385"/>
                </a:cubicBezTo>
                <a:lnTo>
                  <a:pt x="4715" y="2677"/>
                </a:lnTo>
                <a:cubicBezTo>
                  <a:pt x="4709" y="2681"/>
                  <a:pt x="4703" y="2686"/>
                  <a:pt x="4694" y="2686"/>
                </a:cubicBezTo>
                <a:close/>
                <a:moveTo>
                  <a:pt x="4110" y="2686"/>
                </a:moveTo>
                <a:cubicBezTo>
                  <a:pt x="4102" y="2686"/>
                  <a:pt x="4093" y="2684"/>
                  <a:pt x="4087" y="2677"/>
                </a:cubicBezTo>
                <a:cubicBezTo>
                  <a:pt x="4074" y="2664"/>
                  <a:pt x="4074" y="2643"/>
                  <a:pt x="4087" y="2633"/>
                </a:cubicBezTo>
                <a:lnTo>
                  <a:pt x="4379" y="2341"/>
                </a:lnTo>
                <a:cubicBezTo>
                  <a:pt x="4392" y="2328"/>
                  <a:pt x="4413" y="2328"/>
                  <a:pt x="4423" y="2341"/>
                </a:cubicBezTo>
                <a:cubicBezTo>
                  <a:pt x="4436" y="2354"/>
                  <a:pt x="4436" y="2375"/>
                  <a:pt x="4423" y="2385"/>
                </a:cubicBezTo>
                <a:lnTo>
                  <a:pt x="4131" y="2677"/>
                </a:lnTo>
                <a:cubicBezTo>
                  <a:pt x="4127" y="2681"/>
                  <a:pt x="4119" y="2686"/>
                  <a:pt x="4110" y="2686"/>
                </a:cubicBezTo>
                <a:close/>
                <a:moveTo>
                  <a:pt x="3529" y="2686"/>
                </a:moveTo>
                <a:cubicBezTo>
                  <a:pt x="3520" y="2686"/>
                  <a:pt x="3512" y="2684"/>
                  <a:pt x="3505" y="2677"/>
                </a:cubicBezTo>
                <a:cubicBezTo>
                  <a:pt x="3493" y="2664"/>
                  <a:pt x="3493" y="2643"/>
                  <a:pt x="3505" y="2633"/>
                </a:cubicBezTo>
                <a:lnTo>
                  <a:pt x="3797" y="2341"/>
                </a:lnTo>
                <a:cubicBezTo>
                  <a:pt x="3810" y="2328"/>
                  <a:pt x="3831" y="2328"/>
                  <a:pt x="3842" y="2341"/>
                </a:cubicBezTo>
                <a:cubicBezTo>
                  <a:pt x="3854" y="2354"/>
                  <a:pt x="3854" y="2375"/>
                  <a:pt x="3842" y="2385"/>
                </a:cubicBezTo>
                <a:lnTo>
                  <a:pt x="3550" y="2677"/>
                </a:lnTo>
                <a:cubicBezTo>
                  <a:pt x="3545" y="2681"/>
                  <a:pt x="3537" y="2686"/>
                  <a:pt x="3529" y="2686"/>
                </a:cubicBezTo>
                <a:close/>
                <a:moveTo>
                  <a:pt x="2947" y="2686"/>
                </a:moveTo>
                <a:cubicBezTo>
                  <a:pt x="2938" y="2686"/>
                  <a:pt x="2930" y="2684"/>
                  <a:pt x="2923" y="2677"/>
                </a:cubicBezTo>
                <a:cubicBezTo>
                  <a:pt x="2911" y="2664"/>
                  <a:pt x="2911" y="2643"/>
                  <a:pt x="2923" y="2633"/>
                </a:cubicBezTo>
                <a:lnTo>
                  <a:pt x="3215" y="2341"/>
                </a:lnTo>
                <a:cubicBezTo>
                  <a:pt x="3228" y="2328"/>
                  <a:pt x="3249" y="2328"/>
                  <a:pt x="3260" y="2341"/>
                </a:cubicBezTo>
                <a:cubicBezTo>
                  <a:pt x="3273" y="2354"/>
                  <a:pt x="3273" y="2375"/>
                  <a:pt x="3260" y="2385"/>
                </a:cubicBezTo>
                <a:lnTo>
                  <a:pt x="2968" y="2677"/>
                </a:lnTo>
                <a:cubicBezTo>
                  <a:pt x="2964" y="2681"/>
                  <a:pt x="2955" y="2686"/>
                  <a:pt x="2947" y="2686"/>
                </a:cubicBezTo>
                <a:close/>
                <a:moveTo>
                  <a:pt x="2365" y="2686"/>
                </a:moveTo>
                <a:cubicBezTo>
                  <a:pt x="2357" y="2686"/>
                  <a:pt x="2348" y="2684"/>
                  <a:pt x="2342" y="2677"/>
                </a:cubicBezTo>
                <a:cubicBezTo>
                  <a:pt x="2329" y="2664"/>
                  <a:pt x="2329" y="2643"/>
                  <a:pt x="2342" y="2633"/>
                </a:cubicBezTo>
                <a:lnTo>
                  <a:pt x="2634" y="2341"/>
                </a:lnTo>
                <a:cubicBezTo>
                  <a:pt x="2646" y="2328"/>
                  <a:pt x="2668" y="2328"/>
                  <a:pt x="2678" y="2341"/>
                </a:cubicBezTo>
                <a:cubicBezTo>
                  <a:pt x="2691" y="2354"/>
                  <a:pt x="2691" y="2375"/>
                  <a:pt x="2678" y="2385"/>
                </a:cubicBezTo>
                <a:lnTo>
                  <a:pt x="2386" y="2677"/>
                </a:lnTo>
                <a:cubicBezTo>
                  <a:pt x="2382" y="2681"/>
                  <a:pt x="2373" y="2686"/>
                  <a:pt x="2365" y="2686"/>
                </a:cubicBezTo>
                <a:close/>
                <a:moveTo>
                  <a:pt x="1783" y="2686"/>
                </a:moveTo>
                <a:cubicBezTo>
                  <a:pt x="1775" y="2686"/>
                  <a:pt x="1766" y="2684"/>
                  <a:pt x="1760" y="2677"/>
                </a:cubicBezTo>
                <a:cubicBezTo>
                  <a:pt x="1747" y="2664"/>
                  <a:pt x="1747" y="2643"/>
                  <a:pt x="1760" y="2633"/>
                </a:cubicBezTo>
                <a:lnTo>
                  <a:pt x="2052" y="2341"/>
                </a:lnTo>
                <a:cubicBezTo>
                  <a:pt x="2065" y="2328"/>
                  <a:pt x="2086" y="2328"/>
                  <a:pt x="2096" y="2341"/>
                </a:cubicBezTo>
                <a:cubicBezTo>
                  <a:pt x="2109" y="2354"/>
                  <a:pt x="2109" y="2375"/>
                  <a:pt x="2096" y="2385"/>
                </a:cubicBezTo>
                <a:lnTo>
                  <a:pt x="1804" y="2677"/>
                </a:lnTo>
                <a:cubicBezTo>
                  <a:pt x="1798" y="2681"/>
                  <a:pt x="1790" y="2686"/>
                  <a:pt x="1783" y="2686"/>
                </a:cubicBezTo>
                <a:close/>
                <a:moveTo>
                  <a:pt x="1199" y="2686"/>
                </a:moveTo>
                <a:cubicBezTo>
                  <a:pt x="1191" y="2686"/>
                  <a:pt x="1182" y="2684"/>
                  <a:pt x="1176" y="2677"/>
                </a:cubicBezTo>
                <a:cubicBezTo>
                  <a:pt x="1163" y="2664"/>
                  <a:pt x="1163" y="2643"/>
                  <a:pt x="1176" y="2633"/>
                </a:cubicBezTo>
                <a:lnTo>
                  <a:pt x="1468" y="2341"/>
                </a:lnTo>
                <a:cubicBezTo>
                  <a:pt x="1481" y="2328"/>
                  <a:pt x="1502" y="2328"/>
                  <a:pt x="1512" y="2341"/>
                </a:cubicBezTo>
                <a:cubicBezTo>
                  <a:pt x="1525" y="2354"/>
                  <a:pt x="1525" y="2375"/>
                  <a:pt x="1512" y="2385"/>
                </a:cubicBezTo>
                <a:lnTo>
                  <a:pt x="1220" y="2677"/>
                </a:lnTo>
                <a:cubicBezTo>
                  <a:pt x="1216" y="2681"/>
                  <a:pt x="1208" y="2686"/>
                  <a:pt x="1199" y="2686"/>
                </a:cubicBezTo>
                <a:close/>
                <a:moveTo>
                  <a:pt x="618" y="2686"/>
                </a:moveTo>
                <a:cubicBezTo>
                  <a:pt x="609" y="2686"/>
                  <a:pt x="601" y="2684"/>
                  <a:pt x="594" y="2677"/>
                </a:cubicBezTo>
                <a:cubicBezTo>
                  <a:pt x="582" y="2664"/>
                  <a:pt x="582" y="2643"/>
                  <a:pt x="594" y="2633"/>
                </a:cubicBezTo>
                <a:lnTo>
                  <a:pt x="886" y="2341"/>
                </a:lnTo>
                <a:cubicBezTo>
                  <a:pt x="899" y="2328"/>
                  <a:pt x="920" y="2328"/>
                  <a:pt x="931" y="2341"/>
                </a:cubicBezTo>
                <a:cubicBezTo>
                  <a:pt x="943" y="2354"/>
                  <a:pt x="943" y="2375"/>
                  <a:pt x="931" y="2385"/>
                </a:cubicBezTo>
                <a:lnTo>
                  <a:pt x="639" y="2677"/>
                </a:lnTo>
                <a:cubicBezTo>
                  <a:pt x="634" y="2681"/>
                  <a:pt x="626" y="2686"/>
                  <a:pt x="618" y="2686"/>
                </a:cubicBezTo>
                <a:close/>
                <a:moveTo>
                  <a:pt x="18086" y="2104"/>
                </a:moveTo>
                <a:cubicBezTo>
                  <a:pt x="18077" y="2104"/>
                  <a:pt x="18069" y="2102"/>
                  <a:pt x="18062" y="2096"/>
                </a:cubicBezTo>
                <a:cubicBezTo>
                  <a:pt x="18050" y="2083"/>
                  <a:pt x="18050" y="2062"/>
                  <a:pt x="18062" y="2051"/>
                </a:cubicBezTo>
                <a:lnTo>
                  <a:pt x="18354" y="1759"/>
                </a:lnTo>
                <a:cubicBezTo>
                  <a:pt x="18367" y="1747"/>
                  <a:pt x="18388" y="1747"/>
                  <a:pt x="18399" y="1759"/>
                </a:cubicBezTo>
                <a:cubicBezTo>
                  <a:pt x="18412" y="1772"/>
                  <a:pt x="18412" y="1793"/>
                  <a:pt x="18399" y="1804"/>
                </a:cubicBezTo>
                <a:lnTo>
                  <a:pt x="18107" y="2096"/>
                </a:lnTo>
                <a:cubicBezTo>
                  <a:pt x="18101" y="2100"/>
                  <a:pt x="18094" y="2104"/>
                  <a:pt x="18086" y="2104"/>
                </a:cubicBezTo>
                <a:close/>
                <a:moveTo>
                  <a:pt x="17502" y="2104"/>
                </a:moveTo>
                <a:cubicBezTo>
                  <a:pt x="17493" y="2104"/>
                  <a:pt x="17485" y="2102"/>
                  <a:pt x="17479" y="2096"/>
                </a:cubicBezTo>
                <a:cubicBezTo>
                  <a:pt x="17466" y="2083"/>
                  <a:pt x="17466" y="2062"/>
                  <a:pt x="17479" y="2051"/>
                </a:cubicBezTo>
                <a:lnTo>
                  <a:pt x="17771" y="1759"/>
                </a:lnTo>
                <a:cubicBezTo>
                  <a:pt x="17783" y="1747"/>
                  <a:pt x="17804" y="1747"/>
                  <a:pt x="17815" y="1759"/>
                </a:cubicBezTo>
                <a:cubicBezTo>
                  <a:pt x="17828" y="1772"/>
                  <a:pt x="17828" y="1793"/>
                  <a:pt x="17815" y="1804"/>
                </a:cubicBezTo>
                <a:lnTo>
                  <a:pt x="17523" y="2096"/>
                </a:lnTo>
                <a:cubicBezTo>
                  <a:pt x="17519" y="2100"/>
                  <a:pt x="17510" y="2104"/>
                  <a:pt x="17502" y="2104"/>
                </a:cubicBezTo>
                <a:close/>
                <a:moveTo>
                  <a:pt x="16920" y="2104"/>
                </a:moveTo>
                <a:cubicBezTo>
                  <a:pt x="16912" y="2104"/>
                  <a:pt x="16903" y="2102"/>
                  <a:pt x="16897" y="2096"/>
                </a:cubicBezTo>
                <a:cubicBezTo>
                  <a:pt x="16884" y="2083"/>
                  <a:pt x="16884" y="2062"/>
                  <a:pt x="16897" y="2051"/>
                </a:cubicBezTo>
                <a:lnTo>
                  <a:pt x="17189" y="1759"/>
                </a:lnTo>
                <a:cubicBezTo>
                  <a:pt x="17201" y="1747"/>
                  <a:pt x="17223" y="1747"/>
                  <a:pt x="17233" y="1759"/>
                </a:cubicBezTo>
                <a:cubicBezTo>
                  <a:pt x="17246" y="1772"/>
                  <a:pt x="17246" y="1793"/>
                  <a:pt x="17233" y="1804"/>
                </a:cubicBezTo>
                <a:lnTo>
                  <a:pt x="16941" y="2096"/>
                </a:lnTo>
                <a:cubicBezTo>
                  <a:pt x="16937" y="2100"/>
                  <a:pt x="16929" y="2104"/>
                  <a:pt x="16920" y="2104"/>
                </a:cubicBezTo>
                <a:close/>
                <a:moveTo>
                  <a:pt x="16338" y="2104"/>
                </a:moveTo>
                <a:cubicBezTo>
                  <a:pt x="16330" y="2104"/>
                  <a:pt x="16321" y="2102"/>
                  <a:pt x="16315" y="2096"/>
                </a:cubicBezTo>
                <a:cubicBezTo>
                  <a:pt x="16302" y="2083"/>
                  <a:pt x="16302" y="2062"/>
                  <a:pt x="16315" y="2051"/>
                </a:cubicBezTo>
                <a:lnTo>
                  <a:pt x="16607" y="1759"/>
                </a:lnTo>
                <a:cubicBezTo>
                  <a:pt x="16620" y="1747"/>
                  <a:pt x="16641" y="1747"/>
                  <a:pt x="16651" y="1759"/>
                </a:cubicBezTo>
                <a:cubicBezTo>
                  <a:pt x="16664" y="1772"/>
                  <a:pt x="16664" y="1793"/>
                  <a:pt x="16651" y="1804"/>
                </a:cubicBezTo>
                <a:lnTo>
                  <a:pt x="16359" y="2096"/>
                </a:lnTo>
                <a:cubicBezTo>
                  <a:pt x="16355" y="2100"/>
                  <a:pt x="16347" y="2104"/>
                  <a:pt x="16338" y="2104"/>
                </a:cubicBezTo>
                <a:close/>
                <a:moveTo>
                  <a:pt x="12262" y="2104"/>
                </a:moveTo>
                <a:cubicBezTo>
                  <a:pt x="12253" y="2104"/>
                  <a:pt x="12245" y="2102"/>
                  <a:pt x="12238" y="2096"/>
                </a:cubicBezTo>
                <a:cubicBezTo>
                  <a:pt x="12226" y="2083"/>
                  <a:pt x="12226" y="2062"/>
                  <a:pt x="12238" y="2051"/>
                </a:cubicBezTo>
                <a:lnTo>
                  <a:pt x="12530" y="1759"/>
                </a:lnTo>
                <a:cubicBezTo>
                  <a:pt x="12543" y="1747"/>
                  <a:pt x="12564" y="1747"/>
                  <a:pt x="12575" y="1759"/>
                </a:cubicBezTo>
                <a:cubicBezTo>
                  <a:pt x="12587" y="1772"/>
                  <a:pt x="12587" y="1793"/>
                  <a:pt x="12575" y="1804"/>
                </a:cubicBezTo>
                <a:lnTo>
                  <a:pt x="12283" y="2096"/>
                </a:lnTo>
                <a:cubicBezTo>
                  <a:pt x="12279" y="2100"/>
                  <a:pt x="12270" y="2104"/>
                  <a:pt x="12262" y="2104"/>
                </a:cubicBezTo>
                <a:close/>
                <a:moveTo>
                  <a:pt x="11680" y="2104"/>
                </a:moveTo>
                <a:cubicBezTo>
                  <a:pt x="11671" y="2104"/>
                  <a:pt x="11663" y="2102"/>
                  <a:pt x="11657" y="2096"/>
                </a:cubicBezTo>
                <a:cubicBezTo>
                  <a:pt x="11644" y="2083"/>
                  <a:pt x="11644" y="2062"/>
                  <a:pt x="11657" y="2051"/>
                </a:cubicBezTo>
                <a:lnTo>
                  <a:pt x="11948" y="1759"/>
                </a:lnTo>
                <a:cubicBezTo>
                  <a:pt x="11961" y="1747"/>
                  <a:pt x="11982" y="1747"/>
                  <a:pt x="11993" y="1759"/>
                </a:cubicBezTo>
                <a:cubicBezTo>
                  <a:pt x="12006" y="1772"/>
                  <a:pt x="12006" y="1793"/>
                  <a:pt x="11993" y="1804"/>
                </a:cubicBezTo>
                <a:lnTo>
                  <a:pt x="11701" y="2096"/>
                </a:lnTo>
                <a:cubicBezTo>
                  <a:pt x="11697" y="2100"/>
                  <a:pt x="11688" y="2104"/>
                  <a:pt x="11680" y="2104"/>
                </a:cubicBezTo>
                <a:close/>
                <a:moveTo>
                  <a:pt x="11098" y="2104"/>
                </a:moveTo>
                <a:cubicBezTo>
                  <a:pt x="11090" y="2104"/>
                  <a:pt x="11081" y="2102"/>
                  <a:pt x="11075" y="2096"/>
                </a:cubicBezTo>
                <a:cubicBezTo>
                  <a:pt x="11062" y="2083"/>
                  <a:pt x="11062" y="2062"/>
                  <a:pt x="11075" y="2051"/>
                </a:cubicBezTo>
                <a:lnTo>
                  <a:pt x="11367" y="1759"/>
                </a:lnTo>
                <a:cubicBezTo>
                  <a:pt x="11379" y="1747"/>
                  <a:pt x="11401" y="1747"/>
                  <a:pt x="11411" y="1759"/>
                </a:cubicBezTo>
                <a:cubicBezTo>
                  <a:pt x="11424" y="1772"/>
                  <a:pt x="11424" y="1793"/>
                  <a:pt x="11411" y="1804"/>
                </a:cubicBezTo>
                <a:lnTo>
                  <a:pt x="11119" y="2096"/>
                </a:lnTo>
                <a:cubicBezTo>
                  <a:pt x="11115" y="2100"/>
                  <a:pt x="11106" y="2104"/>
                  <a:pt x="11098" y="2104"/>
                </a:cubicBezTo>
                <a:close/>
                <a:moveTo>
                  <a:pt x="10516" y="2104"/>
                </a:moveTo>
                <a:cubicBezTo>
                  <a:pt x="10508" y="2104"/>
                  <a:pt x="10499" y="2102"/>
                  <a:pt x="10493" y="2096"/>
                </a:cubicBezTo>
                <a:cubicBezTo>
                  <a:pt x="10480" y="2083"/>
                  <a:pt x="10480" y="2062"/>
                  <a:pt x="10493" y="2051"/>
                </a:cubicBezTo>
                <a:lnTo>
                  <a:pt x="10785" y="1759"/>
                </a:lnTo>
                <a:cubicBezTo>
                  <a:pt x="10798" y="1747"/>
                  <a:pt x="10819" y="1747"/>
                  <a:pt x="10829" y="1759"/>
                </a:cubicBezTo>
                <a:cubicBezTo>
                  <a:pt x="10842" y="1772"/>
                  <a:pt x="10842" y="1793"/>
                  <a:pt x="10829" y="1804"/>
                </a:cubicBezTo>
                <a:lnTo>
                  <a:pt x="10537" y="2096"/>
                </a:lnTo>
                <a:cubicBezTo>
                  <a:pt x="10533" y="2100"/>
                  <a:pt x="10525" y="2104"/>
                  <a:pt x="10516" y="2104"/>
                </a:cubicBezTo>
                <a:close/>
                <a:moveTo>
                  <a:pt x="9934" y="2104"/>
                </a:moveTo>
                <a:cubicBezTo>
                  <a:pt x="9926" y="2104"/>
                  <a:pt x="9918" y="2102"/>
                  <a:pt x="9911" y="2096"/>
                </a:cubicBezTo>
                <a:cubicBezTo>
                  <a:pt x="9899" y="2083"/>
                  <a:pt x="9899" y="2062"/>
                  <a:pt x="9911" y="2051"/>
                </a:cubicBezTo>
                <a:lnTo>
                  <a:pt x="10203" y="1759"/>
                </a:lnTo>
                <a:cubicBezTo>
                  <a:pt x="10216" y="1747"/>
                  <a:pt x="10237" y="1747"/>
                  <a:pt x="10248" y="1759"/>
                </a:cubicBezTo>
                <a:cubicBezTo>
                  <a:pt x="10260" y="1772"/>
                  <a:pt x="10260" y="1793"/>
                  <a:pt x="10248" y="1804"/>
                </a:cubicBezTo>
                <a:lnTo>
                  <a:pt x="9956" y="2096"/>
                </a:lnTo>
                <a:cubicBezTo>
                  <a:pt x="9949" y="2100"/>
                  <a:pt x="9941" y="2104"/>
                  <a:pt x="9934" y="2104"/>
                </a:cubicBezTo>
                <a:close/>
                <a:moveTo>
                  <a:pt x="5858" y="2104"/>
                </a:moveTo>
                <a:cubicBezTo>
                  <a:pt x="5849" y="2104"/>
                  <a:pt x="5841" y="2102"/>
                  <a:pt x="5835" y="2096"/>
                </a:cubicBezTo>
                <a:cubicBezTo>
                  <a:pt x="5822" y="2083"/>
                  <a:pt x="5822" y="2062"/>
                  <a:pt x="5835" y="2051"/>
                </a:cubicBezTo>
                <a:lnTo>
                  <a:pt x="6126" y="1759"/>
                </a:lnTo>
                <a:cubicBezTo>
                  <a:pt x="6139" y="1747"/>
                  <a:pt x="6160" y="1747"/>
                  <a:pt x="6171" y="1759"/>
                </a:cubicBezTo>
                <a:cubicBezTo>
                  <a:pt x="6184" y="1772"/>
                  <a:pt x="6184" y="1793"/>
                  <a:pt x="6171" y="1804"/>
                </a:cubicBezTo>
                <a:lnTo>
                  <a:pt x="5879" y="2096"/>
                </a:lnTo>
                <a:cubicBezTo>
                  <a:pt x="5875" y="2100"/>
                  <a:pt x="5866" y="2104"/>
                  <a:pt x="5858" y="2104"/>
                </a:cubicBezTo>
                <a:close/>
                <a:moveTo>
                  <a:pt x="5276" y="2104"/>
                </a:moveTo>
                <a:cubicBezTo>
                  <a:pt x="5268" y="2104"/>
                  <a:pt x="5259" y="2102"/>
                  <a:pt x="5253" y="2096"/>
                </a:cubicBezTo>
                <a:cubicBezTo>
                  <a:pt x="5240" y="2083"/>
                  <a:pt x="5240" y="2062"/>
                  <a:pt x="5253" y="2051"/>
                </a:cubicBezTo>
                <a:lnTo>
                  <a:pt x="5545" y="1759"/>
                </a:lnTo>
                <a:cubicBezTo>
                  <a:pt x="5557" y="1747"/>
                  <a:pt x="5579" y="1747"/>
                  <a:pt x="5589" y="1759"/>
                </a:cubicBezTo>
                <a:cubicBezTo>
                  <a:pt x="5602" y="1772"/>
                  <a:pt x="5602" y="1793"/>
                  <a:pt x="5589" y="1804"/>
                </a:cubicBezTo>
                <a:lnTo>
                  <a:pt x="5297" y="2096"/>
                </a:lnTo>
                <a:cubicBezTo>
                  <a:pt x="5293" y="2100"/>
                  <a:pt x="5284" y="2104"/>
                  <a:pt x="5276" y="2104"/>
                </a:cubicBezTo>
                <a:close/>
                <a:moveTo>
                  <a:pt x="4694" y="2104"/>
                </a:moveTo>
                <a:cubicBezTo>
                  <a:pt x="4686" y="2104"/>
                  <a:pt x="4677" y="2102"/>
                  <a:pt x="4671" y="2096"/>
                </a:cubicBezTo>
                <a:cubicBezTo>
                  <a:pt x="4658" y="2083"/>
                  <a:pt x="4658" y="2062"/>
                  <a:pt x="4671" y="2051"/>
                </a:cubicBezTo>
                <a:lnTo>
                  <a:pt x="4963" y="1759"/>
                </a:lnTo>
                <a:cubicBezTo>
                  <a:pt x="4976" y="1747"/>
                  <a:pt x="4997" y="1747"/>
                  <a:pt x="5007" y="1759"/>
                </a:cubicBezTo>
                <a:cubicBezTo>
                  <a:pt x="5020" y="1772"/>
                  <a:pt x="5020" y="1793"/>
                  <a:pt x="5007" y="1804"/>
                </a:cubicBezTo>
                <a:lnTo>
                  <a:pt x="4715" y="2096"/>
                </a:lnTo>
                <a:cubicBezTo>
                  <a:pt x="4709" y="2100"/>
                  <a:pt x="4703" y="2104"/>
                  <a:pt x="4694" y="2104"/>
                </a:cubicBezTo>
                <a:close/>
                <a:moveTo>
                  <a:pt x="4110" y="2104"/>
                </a:moveTo>
                <a:cubicBezTo>
                  <a:pt x="4102" y="2104"/>
                  <a:pt x="4093" y="2102"/>
                  <a:pt x="4087" y="2096"/>
                </a:cubicBezTo>
                <a:cubicBezTo>
                  <a:pt x="4074" y="2083"/>
                  <a:pt x="4074" y="2062"/>
                  <a:pt x="4087" y="2051"/>
                </a:cubicBezTo>
                <a:lnTo>
                  <a:pt x="4379" y="1759"/>
                </a:lnTo>
                <a:cubicBezTo>
                  <a:pt x="4392" y="1747"/>
                  <a:pt x="4413" y="1747"/>
                  <a:pt x="4423" y="1759"/>
                </a:cubicBezTo>
                <a:cubicBezTo>
                  <a:pt x="4436" y="1772"/>
                  <a:pt x="4436" y="1793"/>
                  <a:pt x="4423" y="1804"/>
                </a:cubicBezTo>
                <a:lnTo>
                  <a:pt x="4131" y="2096"/>
                </a:lnTo>
                <a:cubicBezTo>
                  <a:pt x="4127" y="2100"/>
                  <a:pt x="4119" y="2104"/>
                  <a:pt x="4110" y="2104"/>
                </a:cubicBezTo>
                <a:close/>
                <a:moveTo>
                  <a:pt x="3529" y="2104"/>
                </a:moveTo>
                <a:cubicBezTo>
                  <a:pt x="3520" y="2104"/>
                  <a:pt x="3512" y="2102"/>
                  <a:pt x="3505" y="2096"/>
                </a:cubicBezTo>
                <a:cubicBezTo>
                  <a:pt x="3493" y="2083"/>
                  <a:pt x="3493" y="2062"/>
                  <a:pt x="3505" y="2051"/>
                </a:cubicBezTo>
                <a:lnTo>
                  <a:pt x="3797" y="1759"/>
                </a:lnTo>
                <a:cubicBezTo>
                  <a:pt x="3810" y="1747"/>
                  <a:pt x="3831" y="1747"/>
                  <a:pt x="3842" y="1759"/>
                </a:cubicBezTo>
                <a:cubicBezTo>
                  <a:pt x="3854" y="1772"/>
                  <a:pt x="3854" y="1793"/>
                  <a:pt x="3842" y="1804"/>
                </a:cubicBezTo>
                <a:lnTo>
                  <a:pt x="3550" y="2096"/>
                </a:lnTo>
                <a:cubicBezTo>
                  <a:pt x="3545" y="2100"/>
                  <a:pt x="3537" y="2104"/>
                  <a:pt x="3529" y="2104"/>
                </a:cubicBezTo>
                <a:close/>
                <a:moveTo>
                  <a:pt x="1783" y="2104"/>
                </a:moveTo>
                <a:cubicBezTo>
                  <a:pt x="1775" y="2104"/>
                  <a:pt x="1766" y="2102"/>
                  <a:pt x="1760" y="2096"/>
                </a:cubicBezTo>
                <a:cubicBezTo>
                  <a:pt x="1747" y="2083"/>
                  <a:pt x="1747" y="2062"/>
                  <a:pt x="1760" y="2051"/>
                </a:cubicBezTo>
                <a:lnTo>
                  <a:pt x="2052" y="1759"/>
                </a:lnTo>
                <a:cubicBezTo>
                  <a:pt x="2065" y="1747"/>
                  <a:pt x="2086" y="1747"/>
                  <a:pt x="2096" y="1759"/>
                </a:cubicBezTo>
                <a:cubicBezTo>
                  <a:pt x="2109" y="1772"/>
                  <a:pt x="2109" y="1793"/>
                  <a:pt x="2096" y="1804"/>
                </a:cubicBezTo>
                <a:lnTo>
                  <a:pt x="1804" y="2096"/>
                </a:lnTo>
                <a:cubicBezTo>
                  <a:pt x="1798" y="2100"/>
                  <a:pt x="1790" y="2104"/>
                  <a:pt x="1783" y="2104"/>
                </a:cubicBezTo>
                <a:close/>
                <a:moveTo>
                  <a:pt x="1199" y="2104"/>
                </a:moveTo>
                <a:cubicBezTo>
                  <a:pt x="1191" y="2104"/>
                  <a:pt x="1182" y="2102"/>
                  <a:pt x="1176" y="2096"/>
                </a:cubicBezTo>
                <a:cubicBezTo>
                  <a:pt x="1163" y="2083"/>
                  <a:pt x="1163" y="2062"/>
                  <a:pt x="1176" y="2051"/>
                </a:cubicBezTo>
                <a:lnTo>
                  <a:pt x="1468" y="1759"/>
                </a:lnTo>
                <a:cubicBezTo>
                  <a:pt x="1481" y="1747"/>
                  <a:pt x="1502" y="1747"/>
                  <a:pt x="1512" y="1759"/>
                </a:cubicBezTo>
                <a:cubicBezTo>
                  <a:pt x="1525" y="1772"/>
                  <a:pt x="1525" y="1793"/>
                  <a:pt x="1512" y="1804"/>
                </a:cubicBezTo>
                <a:lnTo>
                  <a:pt x="1220" y="2096"/>
                </a:lnTo>
                <a:cubicBezTo>
                  <a:pt x="1216" y="2100"/>
                  <a:pt x="1208" y="2104"/>
                  <a:pt x="1199" y="2104"/>
                </a:cubicBezTo>
                <a:close/>
                <a:moveTo>
                  <a:pt x="618" y="2104"/>
                </a:moveTo>
                <a:cubicBezTo>
                  <a:pt x="609" y="2104"/>
                  <a:pt x="601" y="2102"/>
                  <a:pt x="594" y="2096"/>
                </a:cubicBezTo>
                <a:cubicBezTo>
                  <a:pt x="582" y="2083"/>
                  <a:pt x="582" y="2062"/>
                  <a:pt x="594" y="2051"/>
                </a:cubicBezTo>
                <a:lnTo>
                  <a:pt x="886" y="1759"/>
                </a:lnTo>
                <a:cubicBezTo>
                  <a:pt x="899" y="1747"/>
                  <a:pt x="920" y="1747"/>
                  <a:pt x="931" y="1759"/>
                </a:cubicBezTo>
                <a:cubicBezTo>
                  <a:pt x="943" y="1772"/>
                  <a:pt x="943" y="1793"/>
                  <a:pt x="931" y="1804"/>
                </a:cubicBezTo>
                <a:lnTo>
                  <a:pt x="639" y="2096"/>
                </a:lnTo>
                <a:cubicBezTo>
                  <a:pt x="634" y="2100"/>
                  <a:pt x="626" y="2104"/>
                  <a:pt x="618" y="2104"/>
                </a:cubicBezTo>
                <a:close/>
                <a:moveTo>
                  <a:pt x="15757" y="2104"/>
                </a:moveTo>
                <a:cubicBezTo>
                  <a:pt x="15748" y="2104"/>
                  <a:pt x="15740" y="2102"/>
                  <a:pt x="15733" y="2096"/>
                </a:cubicBezTo>
                <a:cubicBezTo>
                  <a:pt x="15721" y="2083"/>
                  <a:pt x="15721" y="2062"/>
                  <a:pt x="15733" y="2051"/>
                </a:cubicBezTo>
                <a:lnTo>
                  <a:pt x="16025" y="1759"/>
                </a:lnTo>
                <a:cubicBezTo>
                  <a:pt x="16038" y="1747"/>
                  <a:pt x="16059" y="1747"/>
                  <a:pt x="16070" y="1759"/>
                </a:cubicBezTo>
                <a:cubicBezTo>
                  <a:pt x="16082" y="1772"/>
                  <a:pt x="16082" y="1793"/>
                  <a:pt x="16070" y="1804"/>
                </a:cubicBezTo>
                <a:lnTo>
                  <a:pt x="15778" y="2096"/>
                </a:lnTo>
                <a:cubicBezTo>
                  <a:pt x="15773" y="2100"/>
                  <a:pt x="15765" y="2104"/>
                  <a:pt x="15757" y="2104"/>
                </a:cubicBezTo>
                <a:close/>
                <a:moveTo>
                  <a:pt x="15175" y="2104"/>
                </a:moveTo>
                <a:cubicBezTo>
                  <a:pt x="15166" y="2104"/>
                  <a:pt x="15158" y="2102"/>
                  <a:pt x="15151" y="2096"/>
                </a:cubicBezTo>
                <a:cubicBezTo>
                  <a:pt x="15139" y="2083"/>
                  <a:pt x="15139" y="2062"/>
                  <a:pt x="15151" y="2051"/>
                </a:cubicBezTo>
                <a:lnTo>
                  <a:pt x="15443" y="1759"/>
                </a:lnTo>
                <a:cubicBezTo>
                  <a:pt x="15456" y="1747"/>
                  <a:pt x="15477" y="1747"/>
                  <a:pt x="15488" y="1759"/>
                </a:cubicBezTo>
                <a:cubicBezTo>
                  <a:pt x="15501" y="1772"/>
                  <a:pt x="15501" y="1793"/>
                  <a:pt x="15488" y="1804"/>
                </a:cubicBezTo>
                <a:lnTo>
                  <a:pt x="15196" y="2096"/>
                </a:lnTo>
                <a:cubicBezTo>
                  <a:pt x="15190" y="2100"/>
                  <a:pt x="15181" y="2104"/>
                  <a:pt x="15175" y="2104"/>
                </a:cubicBezTo>
                <a:close/>
                <a:moveTo>
                  <a:pt x="14591" y="2104"/>
                </a:moveTo>
                <a:cubicBezTo>
                  <a:pt x="14582" y="2104"/>
                  <a:pt x="14574" y="2102"/>
                  <a:pt x="14568" y="2096"/>
                </a:cubicBezTo>
                <a:cubicBezTo>
                  <a:pt x="14555" y="2083"/>
                  <a:pt x="14555" y="2062"/>
                  <a:pt x="14568" y="2051"/>
                </a:cubicBezTo>
                <a:lnTo>
                  <a:pt x="14860" y="1759"/>
                </a:lnTo>
                <a:cubicBezTo>
                  <a:pt x="14872" y="1747"/>
                  <a:pt x="14893" y="1747"/>
                  <a:pt x="14904" y="1759"/>
                </a:cubicBezTo>
                <a:cubicBezTo>
                  <a:pt x="14917" y="1772"/>
                  <a:pt x="14917" y="1793"/>
                  <a:pt x="14904" y="1804"/>
                </a:cubicBezTo>
                <a:lnTo>
                  <a:pt x="14612" y="2096"/>
                </a:lnTo>
                <a:cubicBezTo>
                  <a:pt x="14608" y="2100"/>
                  <a:pt x="14599" y="2104"/>
                  <a:pt x="14591" y="2104"/>
                </a:cubicBezTo>
                <a:close/>
                <a:moveTo>
                  <a:pt x="14009" y="2104"/>
                </a:moveTo>
                <a:cubicBezTo>
                  <a:pt x="14001" y="2104"/>
                  <a:pt x="13992" y="2102"/>
                  <a:pt x="13986" y="2096"/>
                </a:cubicBezTo>
                <a:cubicBezTo>
                  <a:pt x="13973" y="2083"/>
                  <a:pt x="13973" y="2062"/>
                  <a:pt x="13986" y="2051"/>
                </a:cubicBezTo>
                <a:lnTo>
                  <a:pt x="14278" y="1759"/>
                </a:lnTo>
                <a:cubicBezTo>
                  <a:pt x="14290" y="1747"/>
                  <a:pt x="14312" y="1747"/>
                  <a:pt x="14322" y="1759"/>
                </a:cubicBezTo>
                <a:cubicBezTo>
                  <a:pt x="14335" y="1772"/>
                  <a:pt x="14335" y="1793"/>
                  <a:pt x="14322" y="1804"/>
                </a:cubicBezTo>
                <a:lnTo>
                  <a:pt x="14030" y="2096"/>
                </a:lnTo>
                <a:cubicBezTo>
                  <a:pt x="14026" y="2100"/>
                  <a:pt x="14018" y="2104"/>
                  <a:pt x="14009" y="2104"/>
                </a:cubicBezTo>
                <a:close/>
                <a:moveTo>
                  <a:pt x="13427" y="2104"/>
                </a:moveTo>
                <a:cubicBezTo>
                  <a:pt x="13419" y="2104"/>
                  <a:pt x="13410" y="2102"/>
                  <a:pt x="13404" y="2096"/>
                </a:cubicBezTo>
                <a:cubicBezTo>
                  <a:pt x="13391" y="2083"/>
                  <a:pt x="13391" y="2062"/>
                  <a:pt x="13404" y="2051"/>
                </a:cubicBezTo>
                <a:lnTo>
                  <a:pt x="13696" y="1759"/>
                </a:lnTo>
                <a:cubicBezTo>
                  <a:pt x="13709" y="1747"/>
                  <a:pt x="13730" y="1747"/>
                  <a:pt x="13740" y="1759"/>
                </a:cubicBezTo>
                <a:cubicBezTo>
                  <a:pt x="13753" y="1772"/>
                  <a:pt x="13753" y="1793"/>
                  <a:pt x="13740" y="1804"/>
                </a:cubicBezTo>
                <a:lnTo>
                  <a:pt x="13448" y="2096"/>
                </a:lnTo>
                <a:cubicBezTo>
                  <a:pt x="13444" y="2100"/>
                  <a:pt x="13436" y="2104"/>
                  <a:pt x="13427" y="2104"/>
                </a:cubicBezTo>
                <a:close/>
                <a:moveTo>
                  <a:pt x="12845" y="2104"/>
                </a:moveTo>
                <a:cubicBezTo>
                  <a:pt x="12837" y="2104"/>
                  <a:pt x="12829" y="2102"/>
                  <a:pt x="12822" y="2096"/>
                </a:cubicBezTo>
                <a:cubicBezTo>
                  <a:pt x="12810" y="2083"/>
                  <a:pt x="12810" y="2062"/>
                  <a:pt x="12822" y="2051"/>
                </a:cubicBezTo>
                <a:lnTo>
                  <a:pt x="13114" y="1759"/>
                </a:lnTo>
                <a:cubicBezTo>
                  <a:pt x="13127" y="1747"/>
                  <a:pt x="13148" y="1747"/>
                  <a:pt x="13159" y="1759"/>
                </a:cubicBezTo>
                <a:cubicBezTo>
                  <a:pt x="13171" y="1772"/>
                  <a:pt x="13171" y="1793"/>
                  <a:pt x="13159" y="1804"/>
                </a:cubicBezTo>
                <a:lnTo>
                  <a:pt x="12867" y="2096"/>
                </a:lnTo>
                <a:cubicBezTo>
                  <a:pt x="12860" y="2100"/>
                  <a:pt x="12854" y="2104"/>
                  <a:pt x="12845" y="2104"/>
                </a:cubicBezTo>
                <a:close/>
                <a:moveTo>
                  <a:pt x="9351" y="2104"/>
                </a:moveTo>
                <a:cubicBezTo>
                  <a:pt x="9342" y="2104"/>
                  <a:pt x="9334" y="2102"/>
                  <a:pt x="9327" y="2096"/>
                </a:cubicBezTo>
                <a:cubicBezTo>
                  <a:pt x="9315" y="2083"/>
                  <a:pt x="9315" y="2062"/>
                  <a:pt x="9327" y="2051"/>
                </a:cubicBezTo>
                <a:lnTo>
                  <a:pt x="9619" y="1759"/>
                </a:lnTo>
                <a:cubicBezTo>
                  <a:pt x="9632" y="1747"/>
                  <a:pt x="9653" y="1747"/>
                  <a:pt x="9664" y="1759"/>
                </a:cubicBezTo>
                <a:cubicBezTo>
                  <a:pt x="9676" y="1772"/>
                  <a:pt x="9676" y="1793"/>
                  <a:pt x="9664" y="1804"/>
                </a:cubicBezTo>
                <a:lnTo>
                  <a:pt x="9372" y="2096"/>
                </a:lnTo>
                <a:cubicBezTo>
                  <a:pt x="9368" y="2100"/>
                  <a:pt x="9359" y="2104"/>
                  <a:pt x="9351" y="2104"/>
                </a:cubicBezTo>
                <a:close/>
                <a:moveTo>
                  <a:pt x="8769" y="2104"/>
                </a:moveTo>
                <a:cubicBezTo>
                  <a:pt x="8760" y="2104"/>
                  <a:pt x="8752" y="2102"/>
                  <a:pt x="8746" y="2096"/>
                </a:cubicBezTo>
                <a:cubicBezTo>
                  <a:pt x="8733" y="2083"/>
                  <a:pt x="8733" y="2062"/>
                  <a:pt x="8746" y="2051"/>
                </a:cubicBezTo>
                <a:lnTo>
                  <a:pt x="9037" y="1759"/>
                </a:lnTo>
                <a:cubicBezTo>
                  <a:pt x="9050" y="1747"/>
                  <a:pt x="9071" y="1747"/>
                  <a:pt x="9082" y="1759"/>
                </a:cubicBezTo>
                <a:cubicBezTo>
                  <a:pt x="9095" y="1772"/>
                  <a:pt x="9095" y="1793"/>
                  <a:pt x="9082" y="1804"/>
                </a:cubicBezTo>
                <a:lnTo>
                  <a:pt x="8790" y="2096"/>
                </a:lnTo>
                <a:cubicBezTo>
                  <a:pt x="8786" y="2100"/>
                  <a:pt x="8777" y="2104"/>
                  <a:pt x="8769" y="2104"/>
                </a:cubicBezTo>
                <a:close/>
                <a:moveTo>
                  <a:pt x="8187" y="2104"/>
                </a:moveTo>
                <a:cubicBezTo>
                  <a:pt x="8179" y="2104"/>
                  <a:pt x="8170" y="2102"/>
                  <a:pt x="8164" y="2096"/>
                </a:cubicBezTo>
                <a:cubicBezTo>
                  <a:pt x="8151" y="2083"/>
                  <a:pt x="8151" y="2062"/>
                  <a:pt x="8164" y="2051"/>
                </a:cubicBezTo>
                <a:lnTo>
                  <a:pt x="8456" y="1759"/>
                </a:lnTo>
                <a:cubicBezTo>
                  <a:pt x="8468" y="1747"/>
                  <a:pt x="8490" y="1747"/>
                  <a:pt x="8500" y="1759"/>
                </a:cubicBezTo>
                <a:cubicBezTo>
                  <a:pt x="8513" y="1772"/>
                  <a:pt x="8513" y="1793"/>
                  <a:pt x="8500" y="1804"/>
                </a:cubicBezTo>
                <a:lnTo>
                  <a:pt x="8208" y="2096"/>
                </a:lnTo>
                <a:cubicBezTo>
                  <a:pt x="8204" y="2100"/>
                  <a:pt x="8195" y="2104"/>
                  <a:pt x="8187" y="2104"/>
                </a:cubicBezTo>
                <a:close/>
                <a:moveTo>
                  <a:pt x="7605" y="2104"/>
                </a:moveTo>
                <a:cubicBezTo>
                  <a:pt x="7597" y="2104"/>
                  <a:pt x="7588" y="2102"/>
                  <a:pt x="7582" y="2096"/>
                </a:cubicBezTo>
                <a:cubicBezTo>
                  <a:pt x="7569" y="2083"/>
                  <a:pt x="7569" y="2062"/>
                  <a:pt x="7582" y="2051"/>
                </a:cubicBezTo>
                <a:lnTo>
                  <a:pt x="7874" y="1759"/>
                </a:lnTo>
                <a:cubicBezTo>
                  <a:pt x="7887" y="1747"/>
                  <a:pt x="7908" y="1747"/>
                  <a:pt x="7918" y="1759"/>
                </a:cubicBezTo>
                <a:cubicBezTo>
                  <a:pt x="7931" y="1772"/>
                  <a:pt x="7931" y="1793"/>
                  <a:pt x="7918" y="1804"/>
                </a:cubicBezTo>
                <a:lnTo>
                  <a:pt x="7626" y="2096"/>
                </a:lnTo>
                <a:cubicBezTo>
                  <a:pt x="7620" y="2100"/>
                  <a:pt x="7614" y="2104"/>
                  <a:pt x="7605" y="2104"/>
                </a:cubicBezTo>
                <a:close/>
                <a:moveTo>
                  <a:pt x="7023" y="2104"/>
                </a:moveTo>
                <a:cubicBezTo>
                  <a:pt x="7015" y="2104"/>
                  <a:pt x="7007" y="2102"/>
                  <a:pt x="7000" y="2096"/>
                </a:cubicBezTo>
                <a:cubicBezTo>
                  <a:pt x="6987" y="2083"/>
                  <a:pt x="6987" y="2062"/>
                  <a:pt x="7000" y="2051"/>
                </a:cubicBezTo>
                <a:lnTo>
                  <a:pt x="7292" y="1759"/>
                </a:lnTo>
                <a:cubicBezTo>
                  <a:pt x="7305" y="1747"/>
                  <a:pt x="7326" y="1747"/>
                  <a:pt x="7337" y="1759"/>
                </a:cubicBezTo>
                <a:cubicBezTo>
                  <a:pt x="7349" y="1772"/>
                  <a:pt x="7349" y="1793"/>
                  <a:pt x="7337" y="1804"/>
                </a:cubicBezTo>
                <a:lnTo>
                  <a:pt x="7045" y="2096"/>
                </a:lnTo>
                <a:cubicBezTo>
                  <a:pt x="7038" y="2100"/>
                  <a:pt x="7030" y="2104"/>
                  <a:pt x="7023" y="2104"/>
                </a:cubicBezTo>
                <a:close/>
                <a:moveTo>
                  <a:pt x="6440" y="2104"/>
                </a:moveTo>
                <a:cubicBezTo>
                  <a:pt x="6431" y="2104"/>
                  <a:pt x="6423" y="2102"/>
                  <a:pt x="6416" y="2096"/>
                </a:cubicBezTo>
                <a:cubicBezTo>
                  <a:pt x="6404" y="2083"/>
                  <a:pt x="6404" y="2062"/>
                  <a:pt x="6416" y="2051"/>
                </a:cubicBezTo>
                <a:lnTo>
                  <a:pt x="6708" y="1759"/>
                </a:lnTo>
                <a:cubicBezTo>
                  <a:pt x="6721" y="1747"/>
                  <a:pt x="6742" y="1747"/>
                  <a:pt x="6753" y="1759"/>
                </a:cubicBezTo>
                <a:cubicBezTo>
                  <a:pt x="6765" y="1772"/>
                  <a:pt x="6765" y="1793"/>
                  <a:pt x="6753" y="1804"/>
                </a:cubicBezTo>
                <a:lnTo>
                  <a:pt x="6461" y="2096"/>
                </a:lnTo>
                <a:cubicBezTo>
                  <a:pt x="6456" y="2100"/>
                  <a:pt x="6448" y="2104"/>
                  <a:pt x="6440" y="2104"/>
                </a:cubicBezTo>
                <a:close/>
                <a:moveTo>
                  <a:pt x="2947" y="2104"/>
                </a:moveTo>
                <a:cubicBezTo>
                  <a:pt x="2938" y="2104"/>
                  <a:pt x="2930" y="2102"/>
                  <a:pt x="2923" y="2096"/>
                </a:cubicBezTo>
                <a:cubicBezTo>
                  <a:pt x="2911" y="2083"/>
                  <a:pt x="2911" y="2062"/>
                  <a:pt x="2923" y="2051"/>
                </a:cubicBezTo>
                <a:lnTo>
                  <a:pt x="3215" y="1759"/>
                </a:lnTo>
                <a:cubicBezTo>
                  <a:pt x="3228" y="1747"/>
                  <a:pt x="3249" y="1747"/>
                  <a:pt x="3260" y="1759"/>
                </a:cubicBezTo>
                <a:cubicBezTo>
                  <a:pt x="3273" y="1772"/>
                  <a:pt x="3273" y="1793"/>
                  <a:pt x="3260" y="1804"/>
                </a:cubicBezTo>
                <a:lnTo>
                  <a:pt x="2968" y="2096"/>
                </a:lnTo>
                <a:cubicBezTo>
                  <a:pt x="2964" y="2100"/>
                  <a:pt x="2955" y="2104"/>
                  <a:pt x="2947" y="2104"/>
                </a:cubicBezTo>
                <a:close/>
                <a:moveTo>
                  <a:pt x="2365" y="2104"/>
                </a:moveTo>
                <a:cubicBezTo>
                  <a:pt x="2357" y="2104"/>
                  <a:pt x="2348" y="2102"/>
                  <a:pt x="2342" y="2096"/>
                </a:cubicBezTo>
                <a:cubicBezTo>
                  <a:pt x="2329" y="2083"/>
                  <a:pt x="2329" y="2062"/>
                  <a:pt x="2342" y="2051"/>
                </a:cubicBezTo>
                <a:lnTo>
                  <a:pt x="2634" y="1759"/>
                </a:lnTo>
                <a:cubicBezTo>
                  <a:pt x="2646" y="1747"/>
                  <a:pt x="2668" y="1747"/>
                  <a:pt x="2678" y="1759"/>
                </a:cubicBezTo>
                <a:cubicBezTo>
                  <a:pt x="2691" y="1772"/>
                  <a:pt x="2691" y="1793"/>
                  <a:pt x="2678" y="1804"/>
                </a:cubicBezTo>
                <a:lnTo>
                  <a:pt x="2386" y="2096"/>
                </a:lnTo>
                <a:cubicBezTo>
                  <a:pt x="2382" y="2100"/>
                  <a:pt x="2373" y="2104"/>
                  <a:pt x="2365" y="2104"/>
                </a:cubicBezTo>
                <a:close/>
                <a:moveTo>
                  <a:pt x="15757" y="1520"/>
                </a:moveTo>
                <a:cubicBezTo>
                  <a:pt x="15748" y="1520"/>
                  <a:pt x="15740" y="1518"/>
                  <a:pt x="15733" y="1512"/>
                </a:cubicBezTo>
                <a:cubicBezTo>
                  <a:pt x="15721" y="1499"/>
                  <a:pt x="15721" y="1478"/>
                  <a:pt x="15733" y="1468"/>
                </a:cubicBezTo>
                <a:lnTo>
                  <a:pt x="16025" y="1176"/>
                </a:lnTo>
                <a:cubicBezTo>
                  <a:pt x="16038" y="1163"/>
                  <a:pt x="16059" y="1163"/>
                  <a:pt x="16070" y="1176"/>
                </a:cubicBezTo>
                <a:cubicBezTo>
                  <a:pt x="16082" y="1188"/>
                  <a:pt x="16082" y="1210"/>
                  <a:pt x="16070" y="1220"/>
                </a:cubicBezTo>
                <a:lnTo>
                  <a:pt x="15778" y="1512"/>
                </a:lnTo>
                <a:cubicBezTo>
                  <a:pt x="15773" y="1518"/>
                  <a:pt x="15765" y="1520"/>
                  <a:pt x="15757" y="1520"/>
                </a:cubicBezTo>
                <a:close/>
                <a:moveTo>
                  <a:pt x="15175" y="1520"/>
                </a:moveTo>
                <a:cubicBezTo>
                  <a:pt x="15166" y="1520"/>
                  <a:pt x="15158" y="1518"/>
                  <a:pt x="15151" y="1512"/>
                </a:cubicBezTo>
                <a:cubicBezTo>
                  <a:pt x="15139" y="1499"/>
                  <a:pt x="15139" y="1478"/>
                  <a:pt x="15151" y="1468"/>
                </a:cubicBezTo>
                <a:lnTo>
                  <a:pt x="15443" y="1176"/>
                </a:lnTo>
                <a:cubicBezTo>
                  <a:pt x="15456" y="1163"/>
                  <a:pt x="15477" y="1163"/>
                  <a:pt x="15488" y="1176"/>
                </a:cubicBezTo>
                <a:cubicBezTo>
                  <a:pt x="15501" y="1188"/>
                  <a:pt x="15501" y="1210"/>
                  <a:pt x="15488" y="1220"/>
                </a:cubicBezTo>
                <a:lnTo>
                  <a:pt x="15196" y="1512"/>
                </a:lnTo>
                <a:cubicBezTo>
                  <a:pt x="15190" y="1518"/>
                  <a:pt x="15181" y="1520"/>
                  <a:pt x="15175" y="1520"/>
                </a:cubicBezTo>
                <a:close/>
                <a:moveTo>
                  <a:pt x="14591" y="1520"/>
                </a:moveTo>
                <a:cubicBezTo>
                  <a:pt x="14582" y="1520"/>
                  <a:pt x="14574" y="1518"/>
                  <a:pt x="14568" y="1512"/>
                </a:cubicBezTo>
                <a:cubicBezTo>
                  <a:pt x="14555" y="1499"/>
                  <a:pt x="14555" y="1478"/>
                  <a:pt x="14568" y="1468"/>
                </a:cubicBezTo>
                <a:lnTo>
                  <a:pt x="14860" y="1176"/>
                </a:lnTo>
                <a:cubicBezTo>
                  <a:pt x="14872" y="1163"/>
                  <a:pt x="14893" y="1163"/>
                  <a:pt x="14904" y="1176"/>
                </a:cubicBezTo>
                <a:cubicBezTo>
                  <a:pt x="14917" y="1188"/>
                  <a:pt x="14917" y="1210"/>
                  <a:pt x="14904" y="1220"/>
                </a:cubicBezTo>
                <a:lnTo>
                  <a:pt x="14612" y="1512"/>
                </a:lnTo>
                <a:cubicBezTo>
                  <a:pt x="14608" y="1518"/>
                  <a:pt x="14599" y="1520"/>
                  <a:pt x="14591" y="1520"/>
                </a:cubicBezTo>
                <a:close/>
                <a:moveTo>
                  <a:pt x="14009" y="1520"/>
                </a:moveTo>
                <a:cubicBezTo>
                  <a:pt x="14001" y="1520"/>
                  <a:pt x="13992" y="1518"/>
                  <a:pt x="13986" y="1512"/>
                </a:cubicBezTo>
                <a:cubicBezTo>
                  <a:pt x="13973" y="1499"/>
                  <a:pt x="13973" y="1478"/>
                  <a:pt x="13986" y="1468"/>
                </a:cubicBezTo>
                <a:lnTo>
                  <a:pt x="14278" y="1176"/>
                </a:lnTo>
                <a:cubicBezTo>
                  <a:pt x="14290" y="1163"/>
                  <a:pt x="14312" y="1163"/>
                  <a:pt x="14322" y="1176"/>
                </a:cubicBezTo>
                <a:cubicBezTo>
                  <a:pt x="14335" y="1188"/>
                  <a:pt x="14335" y="1210"/>
                  <a:pt x="14322" y="1220"/>
                </a:cubicBezTo>
                <a:lnTo>
                  <a:pt x="14030" y="1512"/>
                </a:lnTo>
                <a:cubicBezTo>
                  <a:pt x="14026" y="1518"/>
                  <a:pt x="14018" y="1520"/>
                  <a:pt x="14009" y="1520"/>
                </a:cubicBezTo>
                <a:close/>
                <a:moveTo>
                  <a:pt x="13427" y="1520"/>
                </a:moveTo>
                <a:cubicBezTo>
                  <a:pt x="13419" y="1520"/>
                  <a:pt x="13410" y="1518"/>
                  <a:pt x="13404" y="1512"/>
                </a:cubicBezTo>
                <a:cubicBezTo>
                  <a:pt x="13391" y="1499"/>
                  <a:pt x="13391" y="1478"/>
                  <a:pt x="13404" y="1468"/>
                </a:cubicBezTo>
                <a:lnTo>
                  <a:pt x="13696" y="1176"/>
                </a:lnTo>
                <a:cubicBezTo>
                  <a:pt x="13709" y="1163"/>
                  <a:pt x="13730" y="1163"/>
                  <a:pt x="13740" y="1176"/>
                </a:cubicBezTo>
                <a:cubicBezTo>
                  <a:pt x="13753" y="1188"/>
                  <a:pt x="13753" y="1210"/>
                  <a:pt x="13740" y="1220"/>
                </a:cubicBezTo>
                <a:lnTo>
                  <a:pt x="13448" y="1512"/>
                </a:lnTo>
                <a:cubicBezTo>
                  <a:pt x="13444" y="1518"/>
                  <a:pt x="13436" y="1520"/>
                  <a:pt x="13427" y="1520"/>
                </a:cubicBezTo>
                <a:close/>
                <a:moveTo>
                  <a:pt x="12845" y="1520"/>
                </a:moveTo>
                <a:cubicBezTo>
                  <a:pt x="12837" y="1520"/>
                  <a:pt x="12829" y="1518"/>
                  <a:pt x="12822" y="1512"/>
                </a:cubicBezTo>
                <a:cubicBezTo>
                  <a:pt x="12810" y="1499"/>
                  <a:pt x="12810" y="1478"/>
                  <a:pt x="12822" y="1468"/>
                </a:cubicBezTo>
                <a:lnTo>
                  <a:pt x="13114" y="1176"/>
                </a:lnTo>
                <a:cubicBezTo>
                  <a:pt x="13127" y="1163"/>
                  <a:pt x="13148" y="1163"/>
                  <a:pt x="13159" y="1176"/>
                </a:cubicBezTo>
                <a:cubicBezTo>
                  <a:pt x="13171" y="1188"/>
                  <a:pt x="13171" y="1210"/>
                  <a:pt x="13159" y="1220"/>
                </a:cubicBezTo>
                <a:lnTo>
                  <a:pt x="12867" y="1512"/>
                </a:lnTo>
                <a:cubicBezTo>
                  <a:pt x="12860" y="1518"/>
                  <a:pt x="12854" y="1520"/>
                  <a:pt x="12845" y="1520"/>
                </a:cubicBezTo>
                <a:close/>
                <a:moveTo>
                  <a:pt x="9351" y="1520"/>
                </a:moveTo>
                <a:cubicBezTo>
                  <a:pt x="9342" y="1520"/>
                  <a:pt x="9334" y="1518"/>
                  <a:pt x="9327" y="1512"/>
                </a:cubicBezTo>
                <a:cubicBezTo>
                  <a:pt x="9315" y="1499"/>
                  <a:pt x="9315" y="1478"/>
                  <a:pt x="9327" y="1468"/>
                </a:cubicBezTo>
                <a:lnTo>
                  <a:pt x="9619" y="1176"/>
                </a:lnTo>
                <a:cubicBezTo>
                  <a:pt x="9632" y="1163"/>
                  <a:pt x="9653" y="1163"/>
                  <a:pt x="9664" y="1176"/>
                </a:cubicBezTo>
                <a:cubicBezTo>
                  <a:pt x="9676" y="1188"/>
                  <a:pt x="9676" y="1210"/>
                  <a:pt x="9664" y="1220"/>
                </a:cubicBezTo>
                <a:lnTo>
                  <a:pt x="9372" y="1512"/>
                </a:lnTo>
                <a:cubicBezTo>
                  <a:pt x="9368" y="1518"/>
                  <a:pt x="9359" y="1520"/>
                  <a:pt x="9351" y="1520"/>
                </a:cubicBezTo>
                <a:close/>
                <a:moveTo>
                  <a:pt x="8769" y="1520"/>
                </a:moveTo>
                <a:cubicBezTo>
                  <a:pt x="8760" y="1520"/>
                  <a:pt x="8752" y="1518"/>
                  <a:pt x="8746" y="1512"/>
                </a:cubicBezTo>
                <a:cubicBezTo>
                  <a:pt x="8733" y="1499"/>
                  <a:pt x="8733" y="1478"/>
                  <a:pt x="8746" y="1468"/>
                </a:cubicBezTo>
                <a:lnTo>
                  <a:pt x="9037" y="1176"/>
                </a:lnTo>
                <a:cubicBezTo>
                  <a:pt x="9050" y="1163"/>
                  <a:pt x="9071" y="1163"/>
                  <a:pt x="9082" y="1176"/>
                </a:cubicBezTo>
                <a:cubicBezTo>
                  <a:pt x="9095" y="1188"/>
                  <a:pt x="9095" y="1210"/>
                  <a:pt x="9082" y="1220"/>
                </a:cubicBezTo>
                <a:lnTo>
                  <a:pt x="8790" y="1512"/>
                </a:lnTo>
                <a:cubicBezTo>
                  <a:pt x="8786" y="1518"/>
                  <a:pt x="8777" y="1520"/>
                  <a:pt x="8769" y="1520"/>
                </a:cubicBezTo>
                <a:close/>
                <a:moveTo>
                  <a:pt x="8187" y="1520"/>
                </a:moveTo>
                <a:cubicBezTo>
                  <a:pt x="8179" y="1520"/>
                  <a:pt x="8170" y="1518"/>
                  <a:pt x="8164" y="1512"/>
                </a:cubicBezTo>
                <a:cubicBezTo>
                  <a:pt x="8151" y="1499"/>
                  <a:pt x="8151" y="1478"/>
                  <a:pt x="8164" y="1468"/>
                </a:cubicBezTo>
                <a:lnTo>
                  <a:pt x="8456" y="1176"/>
                </a:lnTo>
                <a:cubicBezTo>
                  <a:pt x="8468" y="1163"/>
                  <a:pt x="8490" y="1163"/>
                  <a:pt x="8500" y="1176"/>
                </a:cubicBezTo>
                <a:cubicBezTo>
                  <a:pt x="8513" y="1188"/>
                  <a:pt x="8513" y="1210"/>
                  <a:pt x="8500" y="1220"/>
                </a:cubicBezTo>
                <a:lnTo>
                  <a:pt x="8208" y="1512"/>
                </a:lnTo>
                <a:cubicBezTo>
                  <a:pt x="8204" y="1518"/>
                  <a:pt x="8195" y="1520"/>
                  <a:pt x="8187" y="1520"/>
                </a:cubicBezTo>
                <a:close/>
                <a:moveTo>
                  <a:pt x="7605" y="1520"/>
                </a:moveTo>
                <a:cubicBezTo>
                  <a:pt x="7597" y="1520"/>
                  <a:pt x="7588" y="1518"/>
                  <a:pt x="7582" y="1512"/>
                </a:cubicBezTo>
                <a:cubicBezTo>
                  <a:pt x="7569" y="1499"/>
                  <a:pt x="7569" y="1478"/>
                  <a:pt x="7582" y="1468"/>
                </a:cubicBezTo>
                <a:lnTo>
                  <a:pt x="7874" y="1176"/>
                </a:lnTo>
                <a:cubicBezTo>
                  <a:pt x="7887" y="1163"/>
                  <a:pt x="7908" y="1163"/>
                  <a:pt x="7918" y="1176"/>
                </a:cubicBezTo>
                <a:cubicBezTo>
                  <a:pt x="7931" y="1188"/>
                  <a:pt x="7931" y="1210"/>
                  <a:pt x="7918" y="1220"/>
                </a:cubicBezTo>
                <a:lnTo>
                  <a:pt x="7626" y="1512"/>
                </a:lnTo>
                <a:cubicBezTo>
                  <a:pt x="7620" y="1518"/>
                  <a:pt x="7614" y="1520"/>
                  <a:pt x="7605" y="1520"/>
                </a:cubicBezTo>
                <a:close/>
                <a:moveTo>
                  <a:pt x="7023" y="1520"/>
                </a:moveTo>
                <a:cubicBezTo>
                  <a:pt x="7015" y="1520"/>
                  <a:pt x="7007" y="1518"/>
                  <a:pt x="7000" y="1512"/>
                </a:cubicBezTo>
                <a:cubicBezTo>
                  <a:pt x="6987" y="1499"/>
                  <a:pt x="6987" y="1478"/>
                  <a:pt x="7000" y="1468"/>
                </a:cubicBezTo>
                <a:lnTo>
                  <a:pt x="7292" y="1176"/>
                </a:lnTo>
                <a:cubicBezTo>
                  <a:pt x="7305" y="1163"/>
                  <a:pt x="7326" y="1163"/>
                  <a:pt x="7337" y="1176"/>
                </a:cubicBezTo>
                <a:cubicBezTo>
                  <a:pt x="7349" y="1188"/>
                  <a:pt x="7349" y="1210"/>
                  <a:pt x="7337" y="1220"/>
                </a:cubicBezTo>
                <a:lnTo>
                  <a:pt x="7045" y="1512"/>
                </a:lnTo>
                <a:cubicBezTo>
                  <a:pt x="7038" y="1518"/>
                  <a:pt x="7030" y="1520"/>
                  <a:pt x="7023" y="1520"/>
                </a:cubicBezTo>
                <a:close/>
                <a:moveTo>
                  <a:pt x="6440" y="1520"/>
                </a:moveTo>
                <a:cubicBezTo>
                  <a:pt x="6431" y="1520"/>
                  <a:pt x="6423" y="1518"/>
                  <a:pt x="6416" y="1512"/>
                </a:cubicBezTo>
                <a:cubicBezTo>
                  <a:pt x="6404" y="1499"/>
                  <a:pt x="6404" y="1478"/>
                  <a:pt x="6416" y="1468"/>
                </a:cubicBezTo>
                <a:lnTo>
                  <a:pt x="6708" y="1176"/>
                </a:lnTo>
                <a:cubicBezTo>
                  <a:pt x="6721" y="1163"/>
                  <a:pt x="6742" y="1163"/>
                  <a:pt x="6753" y="1176"/>
                </a:cubicBezTo>
                <a:cubicBezTo>
                  <a:pt x="6765" y="1188"/>
                  <a:pt x="6765" y="1210"/>
                  <a:pt x="6753" y="1220"/>
                </a:cubicBezTo>
                <a:lnTo>
                  <a:pt x="6461" y="1512"/>
                </a:lnTo>
                <a:cubicBezTo>
                  <a:pt x="6456" y="1518"/>
                  <a:pt x="6448" y="1520"/>
                  <a:pt x="6440" y="1520"/>
                </a:cubicBezTo>
                <a:close/>
                <a:moveTo>
                  <a:pt x="2947" y="1520"/>
                </a:moveTo>
                <a:cubicBezTo>
                  <a:pt x="2938" y="1520"/>
                  <a:pt x="2930" y="1518"/>
                  <a:pt x="2923" y="1512"/>
                </a:cubicBezTo>
                <a:cubicBezTo>
                  <a:pt x="2911" y="1499"/>
                  <a:pt x="2911" y="1478"/>
                  <a:pt x="2923" y="1468"/>
                </a:cubicBezTo>
                <a:lnTo>
                  <a:pt x="3215" y="1176"/>
                </a:lnTo>
                <a:cubicBezTo>
                  <a:pt x="3228" y="1163"/>
                  <a:pt x="3249" y="1163"/>
                  <a:pt x="3260" y="1176"/>
                </a:cubicBezTo>
                <a:cubicBezTo>
                  <a:pt x="3273" y="1188"/>
                  <a:pt x="3273" y="1210"/>
                  <a:pt x="3260" y="1220"/>
                </a:cubicBezTo>
                <a:lnTo>
                  <a:pt x="2968" y="1512"/>
                </a:lnTo>
                <a:cubicBezTo>
                  <a:pt x="2964" y="1518"/>
                  <a:pt x="2955" y="1520"/>
                  <a:pt x="2947" y="1520"/>
                </a:cubicBezTo>
                <a:close/>
                <a:moveTo>
                  <a:pt x="2365" y="1520"/>
                </a:moveTo>
                <a:cubicBezTo>
                  <a:pt x="2357" y="1520"/>
                  <a:pt x="2348" y="1518"/>
                  <a:pt x="2342" y="1512"/>
                </a:cubicBezTo>
                <a:cubicBezTo>
                  <a:pt x="2329" y="1499"/>
                  <a:pt x="2329" y="1478"/>
                  <a:pt x="2342" y="1468"/>
                </a:cubicBezTo>
                <a:lnTo>
                  <a:pt x="2634" y="1176"/>
                </a:lnTo>
                <a:cubicBezTo>
                  <a:pt x="2646" y="1163"/>
                  <a:pt x="2668" y="1163"/>
                  <a:pt x="2678" y="1176"/>
                </a:cubicBezTo>
                <a:cubicBezTo>
                  <a:pt x="2691" y="1188"/>
                  <a:pt x="2691" y="1210"/>
                  <a:pt x="2678" y="1220"/>
                </a:cubicBezTo>
                <a:lnTo>
                  <a:pt x="2386" y="1512"/>
                </a:lnTo>
                <a:cubicBezTo>
                  <a:pt x="2382" y="1518"/>
                  <a:pt x="2373" y="1520"/>
                  <a:pt x="2365" y="1520"/>
                </a:cubicBezTo>
                <a:close/>
                <a:moveTo>
                  <a:pt x="18086" y="1520"/>
                </a:moveTo>
                <a:cubicBezTo>
                  <a:pt x="18077" y="1520"/>
                  <a:pt x="18069" y="1518"/>
                  <a:pt x="18062" y="1512"/>
                </a:cubicBezTo>
                <a:cubicBezTo>
                  <a:pt x="18050" y="1499"/>
                  <a:pt x="18050" y="1478"/>
                  <a:pt x="18062" y="1468"/>
                </a:cubicBezTo>
                <a:lnTo>
                  <a:pt x="18354" y="1176"/>
                </a:lnTo>
                <a:cubicBezTo>
                  <a:pt x="18367" y="1163"/>
                  <a:pt x="18388" y="1163"/>
                  <a:pt x="18399" y="1176"/>
                </a:cubicBezTo>
                <a:cubicBezTo>
                  <a:pt x="18412" y="1188"/>
                  <a:pt x="18412" y="1210"/>
                  <a:pt x="18399" y="1220"/>
                </a:cubicBezTo>
                <a:lnTo>
                  <a:pt x="18107" y="1512"/>
                </a:lnTo>
                <a:cubicBezTo>
                  <a:pt x="18101" y="1518"/>
                  <a:pt x="18094" y="1520"/>
                  <a:pt x="18086" y="1520"/>
                </a:cubicBezTo>
                <a:close/>
                <a:moveTo>
                  <a:pt x="17502" y="1520"/>
                </a:moveTo>
                <a:cubicBezTo>
                  <a:pt x="17493" y="1520"/>
                  <a:pt x="17485" y="1518"/>
                  <a:pt x="17479" y="1512"/>
                </a:cubicBezTo>
                <a:cubicBezTo>
                  <a:pt x="17466" y="1499"/>
                  <a:pt x="17466" y="1478"/>
                  <a:pt x="17479" y="1468"/>
                </a:cubicBezTo>
                <a:lnTo>
                  <a:pt x="17771" y="1176"/>
                </a:lnTo>
                <a:cubicBezTo>
                  <a:pt x="17783" y="1163"/>
                  <a:pt x="17804" y="1163"/>
                  <a:pt x="17815" y="1176"/>
                </a:cubicBezTo>
                <a:cubicBezTo>
                  <a:pt x="17828" y="1188"/>
                  <a:pt x="17828" y="1210"/>
                  <a:pt x="17815" y="1220"/>
                </a:cubicBezTo>
                <a:lnTo>
                  <a:pt x="17523" y="1512"/>
                </a:lnTo>
                <a:cubicBezTo>
                  <a:pt x="17519" y="1518"/>
                  <a:pt x="17510" y="1520"/>
                  <a:pt x="17502" y="1520"/>
                </a:cubicBezTo>
                <a:close/>
                <a:moveTo>
                  <a:pt x="16920" y="1520"/>
                </a:moveTo>
                <a:cubicBezTo>
                  <a:pt x="16912" y="1520"/>
                  <a:pt x="16903" y="1518"/>
                  <a:pt x="16897" y="1512"/>
                </a:cubicBezTo>
                <a:cubicBezTo>
                  <a:pt x="16884" y="1499"/>
                  <a:pt x="16884" y="1478"/>
                  <a:pt x="16897" y="1468"/>
                </a:cubicBezTo>
                <a:lnTo>
                  <a:pt x="17189" y="1176"/>
                </a:lnTo>
                <a:cubicBezTo>
                  <a:pt x="17201" y="1163"/>
                  <a:pt x="17223" y="1163"/>
                  <a:pt x="17233" y="1176"/>
                </a:cubicBezTo>
                <a:cubicBezTo>
                  <a:pt x="17246" y="1188"/>
                  <a:pt x="17246" y="1210"/>
                  <a:pt x="17233" y="1220"/>
                </a:cubicBezTo>
                <a:lnTo>
                  <a:pt x="16941" y="1512"/>
                </a:lnTo>
                <a:cubicBezTo>
                  <a:pt x="16937" y="1518"/>
                  <a:pt x="16929" y="1520"/>
                  <a:pt x="16920" y="1520"/>
                </a:cubicBezTo>
                <a:close/>
                <a:moveTo>
                  <a:pt x="16338" y="1520"/>
                </a:moveTo>
                <a:cubicBezTo>
                  <a:pt x="16330" y="1520"/>
                  <a:pt x="16321" y="1518"/>
                  <a:pt x="16315" y="1512"/>
                </a:cubicBezTo>
                <a:cubicBezTo>
                  <a:pt x="16302" y="1499"/>
                  <a:pt x="16302" y="1478"/>
                  <a:pt x="16315" y="1468"/>
                </a:cubicBezTo>
                <a:lnTo>
                  <a:pt x="16607" y="1176"/>
                </a:lnTo>
                <a:cubicBezTo>
                  <a:pt x="16620" y="1163"/>
                  <a:pt x="16641" y="1163"/>
                  <a:pt x="16651" y="1176"/>
                </a:cubicBezTo>
                <a:cubicBezTo>
                  <a:pt x="16664" y="1188"/>
                  <a:pt x="16664" y="1210"/>
                  <a:pt x="16651" y="1220"/>
                </a:cubicBezTo>
                <a:lnTo>
                  <a:pt x="16359" y="1512"/>
                </a:lnTo>
                <a:cubicBezTo>
                  <a:pt x="16355" y="1518"/>
                  <a:pt x="16347" y="1520"/>
                  <a:pt x="16338" y="1520"/>
                </a:cubicBezTo>
                <a:close/>
                <a:moveTo>
                  <a:pt x="12262" y="1520"/>
                </a:moveTo>
                <a:cubicBezTo>
                  <a:pt x="12253" y="1520"/>
                  <a:pt x="12245" y="1518"/>
                  <a:pt x="12238" y="1512"/>
                </a:cubicBezTo>
                <a:cubicBezTo>
                  <a:pt x="12226" y="1499"/>
                  <a:pt x="12226" y="1478"/>
                  <a:pt x="12238" y="1468"/>
                </a:cubicBezTo>
                <a:lnTo>
                  <a:pt x="12530" y="1176"/>
                </a:lnTo>
                <a:cubicBezTo>
                  <a:pt x="12543" y="1163"/>
                  <a:pt x="12564" y="1163"/>
                  <a:pt x="12575" y="1176"/>
                </a:cubicBezTo>
                <a:cubicBezTo>
                  <a:pt x="12587" y="1188"/>
                  <a:pt x="12587" y="1210"/>
                  <a:pt x="12575" y="1220"/>
                </a:cubicBezTo>
                <a:lnTo>
                  <a:pt x="12283" y="1512"/>
                </a:lnTo>
                <a:cubicBezTo>
                  <a:pt x="12279" y="1518"/>
                  <a:pt x="12270" y="1520"/>
                  <a:pt x="12262" y="1520"/>
                </a:cubicBezTo>
                <a:close/>
                <a:moveTo>
                  <a:pt x="11680" y="1520"/>
                </a:moveTo>
                <a:cubicBezTo>
                  <a:pt x="11671" y="1520"/>
                  <a:pt x="11663" y="1518"/>
                  <a:pt x="11657" y="1512"/>
                </a:cubicBezTo>
                <a:cubicBezTo>
                  <a:pt x="11644" y="1499"/>
                  <a:pt x="11644" y="1478"/>
                  <a:pt x="11657" y="1468"/>
                </a:cubicBezTo>
                <a:lnTo>
                  <a:pt x="11948" y="1176"/>
                </a:lnTo>
                <a:cubicBezTo>
                  <a:pt x="11961" y="1163"/>
                  <a:pt x="11982" y="1163"/>
                  <a:pt x="11993" y="1176"/>
                </a:cubicBezTo>
                <a:cubicBezTo>
                  <a:pt x="12006" y="1188"/>
                  <a:pt x="12006" y="1210"/>
                  <a:pt x="11993" y="1220"/>
                </a:cubicBezTo>
                <a:lnTo>
                  <a:pt x="11701" y="1512"/>
                </a:lnTo>
                <a:cubicBezTo>
                  <a:pt x="11697" y="1518"/>
                  <a:pt x="11688" y="1520"/>
                  <a:pt x="11680" y="1520"/>
                </a:cubicBezTo>
                <a:close/>
                <a:moveTo>
                  <a:pt x="11098" y="1520"/>
                </a:moveTo>
                <a:cubicBezTo>
                  <a:pt x="11090" y="1520"/>
                  <a:pt x="11081" y="1518"/>
                  <a:pt x="11075" y="1512"/>
                </a:cubicBezTo>
                <a:cubicBezTo>
                  <a:pt x="11062" y="1499"/>
                  <a:pt x="11062" y="1478"/>
                  <a:pt x="11075" y="1468"/>
                </a:cubicBezTo>
                <a:lnTo>
                  <a:pt x="11367" y="1176"/>
                </a:lnTo>
                <a:cubicBezTo>
                  <a:pt x="11379" y="1163"/>
                  <a:pt x="11401" y="1163"/>
                  <a:pt x="11411" y="1176"/>
                </a:cubicBezTo>
                <a:cubicBezTo>
                  <a:pt x="11424" y="1188"/>
                  <a:pt x="11424" y="1210"/>
                  <a:pt x="11411" y="1220"/>
                </a:cubicBezTo>
                <a:lnTo>
                  <a:pt x="11119" y="1512"/>
                </a:lnTo>
                <a:cubicBezTo>
                  <a:pt x="11115" y="1518"/>
                  <a:pt x="11106" y="1520"/>
                  <a:pt x="11098" y="1520"/>
                </a:cubicBezTo>
                <a:close/>
                <a:moveTo>
                  <a:pt x="10516" y="1520"/>
                </a:moveTo>
                <a:cubicBezTo>
                  <a:pt x="10508" y="1520"/>
                  <a:pt x="10499" y="1518"/>
                  <a:pt x="10493" y="1512"/>
                </a:cubicBezTo>
                <a:cubicBezTo>
                  <a:pt x="10480" y="1499"/>
                  <a:pt x="10480" y="1478"/>
                  <a:pt x="10493" y="1468"/>
                </a:cubicBezTo>
                <a:lnTo>
                  <a:pt x="10785" y="1176"/>
                </a:lnTo>
                <a:cubicBezTo>
                  <a:pt x="10798" y="1163"/>
                  <a:pt x="10819" y="1163"/>
                  <a:pt x="10829" y="1176"/>
                </a:cubicBezTo>
                <a:cubicBezTo>
                  <a:pt x="10842" y="1188"/>
                  <a:pt x="10842" y="1210"/>
                  <a:pt x="10829" y="1220"/>
                </a:cubicBezTo>
                <a:lnTo>
                  <a:pt x="10537" y="1512"/>
                </a:lnTo>
                <a:cubicBezTo>
                  <a:pt x="10533" y="1518"/>
                  <a:pt x="10525" y="1520"/>
                  <a:pt x="10516" y="1520"/>
                </a:cubicBezTo>
                <a:close/>
                <a:moveTo>
                  <a:pt x="9934" y="1520"/>
                </a:moveTo>
                <a:cubicBezTo>
                  <a:pt x="9926" y="1520"/>
                  <a:pt x="9918" y="1518"/>
                  <a:pt x="9911" y="1512"/>
                </a:cubicBezTo>
                <a:cubicBezTo>
                  <a:pt x="9899" y="1499"/>
                  <a:pt x="9899" y="1478"/>
                  <a:pt x="9911" y="1468"/>
                </a:cubicBezTo>
                <a:lnTo>
                  <a:pt x="10203" y="1176"/>
                </a:lnTo>
                <a:cubicBezTo>
                  <a:pt x="10216" y="1163"/>
                  <a:pt x="10237" y="1163"/>
                  <a:pt x="10248" y="1176"/>
                </a:cubicBezTo>
                <a:cubicBezTo>
                  <a:pt x="10260" y="1188"/>
                  <a:pt x="10260" y="1210"/>
                  <a:pt x="10248" y="1220"/>
                </a:cubicBezTo>
                <a:lnTo>
                  <a:pt x="9956" y="1512"/>
                </a:lnTo>
                <a:cubicBezTo>
                  <a:pt x="9949" y="1518"/>
                  <a:pt x="9941" y="1520"/>
                  <a:pt x="9934" y="1520"/>
                </a:cubicBezTo>
                <a:close/>
                <a:moveTo>
                  <a:pt x="5858" y="1520"/>
                </a:moveTo>
                <a:cubicBezTo>
                  <a:pt x="5849" y="1520"/>
                  <a:pt x="5841" y="1518"/>
                  <a:pt x="5835" y="1512"/>
                </a:cubicBezTo>
                <a:cubicBezTo>
                  <a:pt x="5822" y="1499"/>
                  <a:pt x="5822" y="1478"/>
                  <a:pt x="5835" y="1468"/>
                </a:cubicBezTo>
                <a:lnTo>
                  <a:pt x="6126" y="1176"/>
                </a:lnTo>
                <a:cubicBezTo>
                  <a:pt x="6139" y="1163"/>
                  <a:pt x="6160" y="1163"/>
                  <a:pt x="6171" y="1176"/>
                </a:cubicBezTo>
                <a:cubicBezTo>
                  <a:pt x="6184" y="1188"/>
                  <a:pt x="6184" y="1210"/>
                  <a:pt x="6171" y="1220"/>
                </a:cubicBezTo>
                <a:lnTo>
                  <a:pt x="5881" y="1512"/>
                </a:lnTo>
                <a:cubicBezTo>
                  <a:pt x="5875" y="1518"/>
                  <a:pt x="5866" y="1520"/>
                  <a:pt x="5858" y="1520"/>
                </a:cubicBezTo>
                <a:close/>
                <a:moveTo>
                  <a:pt x="5276" y="1520"/>
                </a:moveTo>
                <a:cubicBezTo>
                  <a:pt x="5268" y="1520"/>
                  <a:pt x="5259" y="1518"/>
                  <a:pt x="5253" y="1512"/>
                </a:cubicBezTo>
                <a:cubicBezTo>
                  <a:pt x="5240" y="1499"/>
                  <a:pt x="5240" y="1478"/>
                  <a:pt x="5253" y="1468"/>
                </a:cubicBezTo>
                <a:lnTo>
                  <a:pt x="5545" y="1176"/>
                </a:lnTo>
                <a:cubicBezTo>
                  <a:pt x="5557" y="1163"/>
                  <a:pt x="5579" y="1163"/>
                  <a:pt x="5589" y="1176"/>
                </a:cubicBezTo>
                <a:cubicBezTo>
                  <a:pt x="5602" y="1188"/>
                  <a:pt x="5602" y="1210"/>
                  <a:pt x="5589" y="1220"/>
                </a:cubicBezTo>
                <a:lnTo>
                  <a:pt x="5297" y="1512"/>
                </a:lnTo>
                <a:cubicBezTo>
                  <a:pt x="5293" y="1518"/>
                  <a:pt x="5284" y="1520"/>
                  <a:pt x="5276" y="1520"/>
                </a:cubicBezTo>
                <a:close/>
                <a:moveTo>
                  <a:pt x="4694" y="1520"/>
                </a:moveTo>
                <a:cubicBezTo>
                  <a:pt x="4686" y="1520"/>
                  <a:pt x="4677" y="1518"/>
                  <a:pt x="4671" y="1512"/>
                </a:cubicBezTo>
                <a:cubicBezTo>
                  <a:pt x="4658" y="1499"/>
                  <a:pt x="4658" y="1478"/>
                  <a:pt x="4671" y="1468"/>
                </a:cubicBezTo>
                <a:lnTo>
                  <a:pt x="4963" y="1176"/>
                </a:lnTo>
                <a:cubicBezTo>
                  <a:pt x="4976" y="1163"/>
                  <a:pt x="4997" y="1163"/>
                  <a:pt x="5007" y="1176"/>
                </a:cubicBezTo>
                <a:cubicBezTo>
                  <a:pt x="5020" y="1188"/>
                  <a:pt x="5020" y="1210"/>
                  <a:pt x="5007" y="1220"/>
                </a:cubicBezTo>
                <a:lnTo>
                  <a:pt x="4715" y="1512"/>
                </a:lnTo>
                <a:cubicBezTo>
                  <a:pt x="4709" y="1518"/>
                  <a:pt x="4703" y="1520"/>
                  <a:pt x="4694" y="1520"/>
                </a:cubicBezTo>
                <a:close/>
                <a:moveTo>
                  <a:pt x="4110" y="1520"/>
                </a:moveTo>
                <a:cubicBezTo>
                  <a:pt x="4102" y="1520"/>
                  <a:pt x="4093" y="1518"/>
                  <a:pt x="4087" y="1512"/>
                </a:cubicBezTo>
                <a:cubicBezTo>
                  <a:pt x="4074" y="1499"/>
                  <a:pt x="4074" y="1478"/>
                  <a:pt x="4087" y="1468"/>
                </a:cubicBezTo>
                <a:lnTo>
                  <a:pt x="4379" y="1176"/>
                </a:lnTo>
                <a:cubicBezTo>
                  <a:pt x="4392" y="1163"/>
                  <a:pt x="4413" y="1163"/>
                  <a:pt x="4423" y="1176"/>
                </a:cubicBezTo>
                <a:cubicBezTo>
                  <a:pt x="4436" y="1188"/>
                  <a:pt x="4436" y="1210"/>
                  <a:pt x="4423" y="1220"/>
                </a:cubicBezTo>
                <a:lnTo>
                  <a:pt x="4131" y="1512"/>
                </a:lnTo>
                <a:cubicBezTo>
                  <a:pt x="4127" y="1518"/>
                  <a:pt x="4119" y="1520"/>
                  <a:pt x="4110" y="1520"/>
                </a:cubicBezTo>
                <a:close/>
                <a:moveTo>
                  <a:pt x="3529" y="1520"/>
                </a:moveTo>
                <a:cubicBezTo>
                  <a:pt x="3520" y="1520"/>
                  <a:pt x="3512" y="1518"/>
                  <a:pt x="3505" y="1512"/>
                </a:cubicBezTo>
                <a:cubicBezTo>
                  <a:pt x="3493" y="1499"/>
                  <a:pt x="3493" y="1478"/>
                  <a:pt x="3505" y="1468"/>
                </a:cubicBezTo>
                <a:lnTo>
                  <a:pt x="3797" y="1176"/>
                </a:lnTo>
                <a:cubicBezTo>
                  <a:pt x="3810" y="1163"/>
                  <a:pt x="3831" y="1163"/>
                  <a:pt x="3842" y="1176"/>
                </a:cubicBezTo>
                <a:cubicBezTo>
                  <a:pt x="3854" y="1188"/>
                  <a:pt x="3854" y="1210"/>
                  <a:pt x="3842" y="1220"/>
                </a:cubicBezTo>
                <a:lnTo>
                  <a:pt x="3550" y="1512"/>
                </a:lnTo>
                <a:cubicBezTo>
                  <a:pt x="3545" y="1518"/>
                  <a:pt x="3537" y="1520"/>
                  <a:pt x="3529" y="1520"/>
                </a:cubicBezTo>
                <a:close/>
                <a:moveTo>
                  <a:pt x="1783" y="1520"/>
                </a:moveTo>
                <a:cubicBezTo>
                  <a:pt x="1775" y="1520"/>
                  <a:pt x="1766" y="1518"/>
                  <a:pt x="1760" y="1512"/>
                </a:cubicBezTo>
                <a:cubicBezTo>
                  <a:pt x="1747" y="1499"/>
                  <a:pt x="1747" y="1478"/>
                  <a:pt x="1760" y="1468"/>
                </a:cubicBezTo>
                <a:lnTo>
                  <a:pt x="2052" y="1176"/>
                </a:lnTo>
                <a:cubicBezTo>
                  <a:pt x="2065" y="1163"/>
                  <a:pt x="2086" y="1163"/>
                  <a:pt x="2096" y="1176"/>
                </a:cubicBezTo>
                <a:cubicBezTo>
                  <a:pt x="2109" y="1188"/>
                  <a:pt x="2109" y="1210"/>
                  <a:pt x="2096" y="1220"/>
                </a:cubicBezTo>
                <a:lnTo>
                  <a:pt x="1804" y="1512"/>
                </a:lnTo>
                <a:cubicBezTo>
                  <a:pt x="1798" y="1518"/>
                  <a:pt x="1790" y="1520"/>
                  <a:pt x="1783" y="1520"/>
                </a:cubicBezTo>
                <a:close/>
                <a:moveTo>
                  <a:pt x="1199" y="1520"/>
                </a:moveTo>
                <a:cubicBezTo>
                  <a:pt x="1191" y="1520"/>
                  <a:pt x="1182" y="1518"/>
                  <a:pt x="1176" y="1512"/>
                </a:cubicBezTo>
                <a:cubicBezTo>
                  <a:pt x="1163" y="1499"/>
                  <a:pt x="1163" y="1478"/>
                  <a:pt x="1176" y="1468"/>
                </a:cubicBezTo>
                <a:lnTo>
                  <a:pt x="1468" y="1176"/>
                </a:lnTo>
                <a:cubicBezTo>
                  <a:pt x="1481" y="1163"/>
                  <a:pt x="1502" y="1163"/>
                  <a:pt x="1512" y="1176"/>
                </a:cubicBezTo>
                <a:cubicBezTo>
                  <a:pt x="1525" y="1188"/>
                  <a:pt x="1525" y="1210"/>
                  <a:pt x="1512" y="1220"/>
                </a:cubicBezTo>
                <a:lnTo>
                  <a:pt x="1220" y="1512"/>
                </a:lnTo>
                <a:cubicBezTo>
                  <a:pt x="1216" y="1518"/>
                  <a:pt x="1208" y="1520"/>
                  <a:pt x="1199" y="1520"/>
                </a:cubicBezTo>
                <a:close/>
                <a:moveTo>
                  <a:pt x="618" y="1520"/>
                </a:moveTo>
                <a:cubicBezTo>
                  <a:pt x="609" y="1520"/>
                  <a:pt x="601" y="1518"/>
                  <a:pt x="594" y="1512"/>
                </a:cubicBezTo>
                <a:cubicBezTo>
                  <a:pt x="582" y="1499"/>
                  <a:pt x="582" y="1478"/>
                  <a:pt x="594" y="1468"/>
                </a:cubicBezTo>
                <a:lnTo>
                  <a:pt x="886" y="1176"/>
                </a:lnTo>
                <a:cubicBezTo>
                  <a:pt x="899" y="1163"/>
                  <a:pt x="920" y="1163"/>
                  <a:pt x="931" y="1176"/>
                </a:cubicBezTo>
                <a:cubicBezTo>
                  <a:pt x="943" y="1188"/>
                  <a:pt x="943" y="1210"/>
                  <a:pt x="931" y="1220"/>
                </a:cubicBezTo>
                <a:lnTo>
                  <a:pt x="639" y="1512"/>
                </a:lnTo>
                <a:cubicBezTo>
                  <a:pt x="634" y="1518"/>
                  <a:pt x="626" y="1520"/>
                  <a:pt x="618" y="1520"/>
                </a:cubicBezTo>
                <a:close/>
                <a:moveTo>
                  <a:pt x="18086" y="939"/>
                </a:moveTo>
                <a:cubicBezTo>
                  <a:pt x="18077" y="939"/>
                  <a:pt x="18069" y="937"/>
                  <a:pt x="18062" y="931"/>
                </a:cubicBezTo>
                <a:cubicBezTo>
                  <a:pt x="18050" y="918"/>
                  <a:pt x="18050" y="897"/>
                  <a:pt x="18062" y="886"/>
                </a:cubicBezTo>
                <a:lnTo>
                  <a:pt x="18354" y="594"/>
                </a:lnTo>
                <a:cubicBezTo>
                  <a:pt x="18367" y="582"/>
                  <a:pt x="18388" y="582"/>
                  <a:pt x="18399" y="594"/>
                </a:cubicBezTo>
                <a:cubicBezTo>
                  <a:pt x="18412" y="607"/>
                  <a:pt x="18412" y="628"/>
                  <a:pt x="18399" y="639"/>
                </a:cubicBezTo>
                <a:lnTo>
                  <a:pt x="18107" y="931"/>
                </a:lnTo>
                <a:cubicBezTo>
                  <a:pt x="18101" y="937"/>
                  <a:pt x="18094" y="939"/>
                  <a:pt x="18086" y="939"/>
                </a:cubicBezTo>
                <a:close/>
                <a:moveTo>
                  <a:pt x="17502" y="939"/>
                </a:moveTo>
                <a:cubicBezTo>
                  <a:pt x="17493" y="939"/>
                  <a:pt x="17485" y="937"/>
                  <a:pt x="17479" y="931"/>
                </a:cubicBezTo>
                <a:cubicBezTo>
                  <a:pt x="17466" y="918"/>
                  <a:pt x="17466" y="897"/>
                  <a:pt x="17479" y="886"/>
                </a:cubicBezTo>
                <a:lnTo>
                  <a:pt x="17771" y="594"/>
                </a:lnTo>
                <a:cubicBezTo>
                  <a:pt x="17783" y="582"/>
                  <a:pt x="17804" y="582"/>
                  <a:pt x="17815" y="594"/>
                </a:cubicBezTo>
                <a:cubicBezTo>
                  <a:pt x="17828" y="607"/>
                  <a:pt x="17828" y="628"/>
                  <a:pt x="17815" y="639"/>
                </a:cubicBezTo>
                <a:lnTo>
                  <a:pt x="17523" y="931"/>
                </a:lnTo>
                <a:cubicBezTo>
                  <a:pt x="17519" y="937"/>
                  <a:pt x="17510" y="939"/>
                  <a:pt x="17502" y="939"/>
                </a:cubicBezTo>
                <a:close/>
                <a:moveTo>
                  <a:pt x="16920" y="939"/>
                </a:moveTo>
                <a:cubicBezTo>
                  <a:pt x="16912" y="939"/>
                  <a:pt x="16903" y="937"/>
                  <a:pt x="16897" y="931"/>
                </a:cubicBezTo>
                <a:cubicBezTo>
                  <a:pt x="16884" y="918"/>
                  <a:pt x="16884" y="897"/>
                  <a:pt x="16897" y="886"/>
                </a:cubicBezTo>
                <a:lnTo>
                  <a:pt x="17189" y="594"/>
                </a:lnTo>
                <a:cubicBezTo>
                  <a:pt x="17201" y="582"/>
                  <a:pt x="17223" y="582"/>
                  <a:pt x="17233" y="594"/>
                </a:cubicBezTo>
                <a:cubicBezTo>
                  <a:pt x="17246" y="607"/>
                  <a:pt x="17246" y="628"/>
                  <a:pt x="17233" y="639"/>
                </a:cubicBezTo>
                <a:lnTo>
                  <a:pt x="16941" y="931"/>
                </a:lnTo>
                <a:cubicBezTo>
                  <a:pt x="16937" y="937"/>
                  <a:pt x="16929" y="939"/>
                  <a:pt x="16920" y="939"/>
                </a:cubicBezTo>
                <a:close/>
                <a:moveTo>
                  <a:pt x="16338" y="939"/>
                </a:moveTo>
                <a:cubicBezTo>
                  <a:pt x="16330" y="939"/>
                  <a:pt x="16321" y="937"/>
                  <a:pt x="16315" y="931"/>
                </a:cubicBezTo>
                <a:cubicBezTo>
                  <a:pt x="16302" y="918"/>
                  <a:pt x="16302" y="897"/>
                  <a:pt x="16315" y="886"/>
                </a:cubicBezTo>
                <a:lnTo>
                  <a:pt x="16607" y="594"/>
                </a:lnTo>
                <a:cubicBezTo>
                  <a:pt x="16620" y="582"/>
                  <a:pt x="16641" y="582"/>
                  <a:pt x="16651" y="594"/>
                </a:cubicBezTo>
                <a:cubicBezTo>
                  <a:pt x="16664" y="607"/>
                  <a:pt x="16664" y="628"/>
                  <a:pt x="16651" y="639"/>
                </a:cubicBezTo>
                <a:lnTo>
                  <a:pt x="16359" y="931"/>
                </a:lnTo>
                <a:cubicBezTo>
                  <a:pt x="16355" y="937"/>
                  <a:pt x="16347" y="939"/>
                  <a:pt x="16338" y="939"/>
                </a:cubicBezTo>
                <a:close/>
                <a:moveTo>
                  <a:pt x="12262" y="939"/>
                </a:moveTo>
                <a:cubicBezTo>
                  <a:pt x="12253" y="939"/>
                  <a:pt x="12245" y="937"/>
                  <a:pt x="12238" y="931"/>
                </a:cubicBezTo>
                <a:cubicBezTo>
                  <a:pt x="12226" y="918"/>
                  <a:pt x="12226" y="897"/>
                  <a:pt x="12238" y="886"/>
                </a:cubicBezTo>
                <a:lnTo>
                  <a:pt x="12530" y="594"/>
                </a:lnTo>
                <a:cubicBezTo>
                  <a:pt x="12543" y="582"/>
                  <a:pt x="12564" y="582"/>
                  <a:pt x="12575" y="594"/>
                </a:cubicBezTo>
                <a:cubicBezTo>
                  <a:pt x="12587" y="607"/>
                  <a:pt x="12587" y="628"/>
                  <a:pt x="12575" y="639"/>
                </a:cubicBezTo>
                <a:lnTo>
                  <a:pt x="12283" y="931"/>
                </a:lnTo>
                <a:cubicBezTo>
                  <a:pt x="12279" y="937"/>
                  <a:pt x="12270" y="939"/>
                  <a:pt x="12262" y="939"/>
                </a:cubicBezTo>
                <a:close/>
                <a:moveTo>
                  <a:pt x="11680" y="939"/>
                </a:moveTo>
                <a:cubicBezTo>
                  <a:pt x="11671" y="939"/>
                  <a:pt x="11663" y="937"/>
                  <a:pt x="11657" y="931"/>
                </a:cubicBezTo>
                <a:cubicBezTo>
                  <a:pt x="11644" y="918"/>
                  <a:pt x="11644" y="897"/>
                  <a:pt x="11657" y="886"/>
                </a:cubicBezTo>
                <a:lnTo>
                  <a:pt x="11948" y="594"/>
                </a:lnTo>
                <a:cubicBezTo>
                  <a:pt x="11961" y="582"/>
                  <a:pt x="11982" y="582"/>
                  <a:pt x="11993" y="594"/>
                </a:cubicBezTo>
                <a:cubicBezTo>
                  <a:pt x="12006" y="607"/>
                  <a:pt x="12006" y="628"/>
                  <a:pt x="11993" y="639"/>
                </a:cubicBezTo>
                <a:lnTo>
                  <a:pt x="11701" y="931"/>
                </a:lnTo>
                <a:cubicBezTo>
                  <a:pt x="11697" y="937"/>
                  <a:pt x="11688" y="939"/>
                  <a:pt x="11680" y="939"/>
                </a:cubicBezTo>
                <a:close/>
                <a:moveTo>
                  <a:pt x="11098" y="939"/>
                </a:moveTo>
                <a:cubicBezTo>
                  <a:pt x="11090" y="939"/>
                  <a:pt x="11081" y="937"/>
                  <a:pt x="11075" y="931"/>
                </a:cubicBezTo>
                <a:cubicBezTo>
                  <a:pt x="11062" y="918"/>
                  <a:pt x="11062" y="897"/>
                  <a:pt x="11075" y="886"/>
                </a:cubicBezTo>
                <a:lnTo>
                  <a:pt x="11367" y="594"/>
                </a:lnTo>
                <a:cubicBezTo>
                  <a:pt x="11379" y="582"/>
                  <a:pt x="11401" y="582"/>
                  <a:pt x="11411" y="594"/>
                </a:cubicBezTo>
                <a:cubicBezTo>
                  <a:pt x="11424" y="607"/>
                  <a:pt x="11424" y="628"/>
                  <a:pt x="11411" y="639"/>
                </a:cubicBezTo>
                <a:lnTo>
                  <a:pt x="11119" y="931"/>
                </a:lnTo>
                <a:cubicBezTo>
                  <a:pt x="11115" y="937"/>
                  <a:pt x="11106" y="939"/>
                  <a:pt x="11098" y="939"/>
                </a:cubicBezTo>
                <a:close/>
                <a:moveTo>
                  <a:pt x="10516" y="939"/>
                </a:moveTo>
                <a:cubicBezTo>
                  <a:pt x="10508" y="939"/>
                  <a:pt x="10499" y="937"/>
                  <a:pt x="10493" y="931"/>
                </a:cubicBezTo>
                <a:cubicBezTo>
                  <a:pt x="10480" y="918"/>
                  <a:pt x="10480" y="897"/>
                  <a:pt x="10493" y="886"/>
                </a:cubicBezTo>
                <a:lnTo>
                  <a:pt x="10785" y="594"/>
                </a:lnTo>
                <a:cubicBezTo>
                  <a:pt x="10798" y="582"/>
                  <a:pt x="10819" y="582"/>
                  <a:pt x="10829" y="594"/>
                </a:cubicBezTo>
                <a:cubicBezTo>
                  <a:pt x="10842" y="607"/>
                  <a:pt x="10842" y="628"/>
                  <a:pt x="10829" y="639"/>
                </a:cubicBezTo>
                <a:lnTo>
                  <a:pt x="10537" y="931"/>
                </a:lnTo>
                <a:cubicBezTo>
                  <a:pt x="10533" y="937"/>
                  <a:pt x="10525" y="939"/>
                  <a:pt x="10516" y="939"/>
                </a:cubicBezTo>
                <a:close/>
                <a:moveTo>
                  <a:pt x="9934" y="939"/>
                </a:moveTo>
                <a:cubicBezTo>
                  <a:pt x="9926" y="939"/>
                  <a:pt x="9918" y="937"/>
                  <a:pt x="9911" y="931"/>
                </a:cubicBezTo>
                <a:cubicBezTo>
                  <a:pt x="9899" y="918"/>
                  <a:pt x="9899" y="897"/>
                  <a:pt x="9911" y="886"/>
                </a:cubicBezTo>
                <a:lnTo>
                  <a:pt x="10203" y="594"/>
                </a:lnTo>
                <a:cubicBezTo>
                  <a:pt x="10216" y="582"/>
                  <a:pt x="10237" y="582"/>
                  <a:pt x="10248" y="594"/>
                </a:cubicBezTo>
                <a:cubicBezTo>
                  <a:pt x="10260" y="607"/>
                  <a:pt x="10260" y="628"/>
                  <a:pt x="10248" y="639"/>
                </a:cubicBezTo>
                <a:lnTo>
                  <a:pt x="9956" y="931"/>
                </a:lnTo>
                <a:cubicBezTo>
                  <a:pt x="9949" y="937"/>
                  <a:pt x="9941" y="939"/>
                  <a:pt x="9934" y="939"/>
                </a:cubicBezTo>
                <a:close/>
                <a:moveTo>
                  <a:pt x="5858" y="939"/>
                </a:moveTo>
                <a:cubicBezTo>
                  <a:pt x="5849" y="939"/>
                  <a:pt x="5841" y="937"/>
                  <a:pt x="5835" y="931"/>
                </a:cubicBezTo>
                <a:cubicBezTo>
                  <a:pt x="5822" y="918"/>
                  <a:pt x="5822" y="897"/>
                  <a:pt x="5835" y="886"/>
                </a:cubicBezTo>
                <a:lnTo>
                  <a:pt x="6126" y="594"/>
                </a:lnTo>
                <a:cubicBezTo>
                  <a:pt x="6139" y="582"/>
                  <a:pt x="6160" y="582"/>
                  <a:pt x="6171" y="594"/>
                </a:cubicBezTo>
                <a:cubicBezTo>
                  <a:pt x="6184" y="607"/>
                  <a:pt x="6184" y="628"/>
                  <a:pt x="6171" y="639"/>
                </a:cubicBezTo>
                <a:lnTo>
                  <a:pt x="5881" y="931"/>
                </a:lnTo>
                <a:cubicBezTo>
                  <a:pt x="5875" y="937"/>
                  <a:pt x="5866" y="939"/>
                  <a:pt x="5858" y="939"/>
                </a:cubicBezTo>
                <a:close/>
                <a:moveTo>
                  <a:pt x="5276" y="939"/>
                </a:moveTo>
                <a:cubicBezTo>
                  <a:pt x="5268" y="939"/>
                  <a:pt x="5259" y="937"/>
                  <a:pt x="5253" y="931"/>
                </a:cubicBezTo>
                <a:cubicBezTo>
                  <a:pt x="5240" y="918"/>
                  <a:pt x="5240" y="897"/>
                  <a:pt x="5253" y="886"/>
                </a:cubicBezTo>
                <a:lnTo>
                  <a:pt x="5545" y="594"/>
                </a:lnTo>
                <a:cubicBezTo>
                  <a:pt x="5557" y="582"/>
                  <a:pt x="5579" y="582"/>
                  <a:pt x="5589" y="594"/>
                </a:cubicBezTo>
                <a:cubicBezTo>
                  <a:pt x="5602" y="607"/>
                  <a:pt x="5602" y="628"/>
                  <a:pt x="5589" y="639"/>
                </a:cubicBezTo>
                <a:lnTo>
                  <a:pt x="5297" y="931"/>
                </a:lnTo>
                <a:cubicBezTo>
                  <a:pt x="5293" y="937"/>
                  <a:pt x="5284" y="939"/>
                  <a:pt x="5276" y="939"/>
                </a:cubicBezTo>
                <a:close/>
                <a:moveTo>
                  <a:pt x="4694" y="939"/>
                </a:moveTo>
                <a:cubicBezTo>
                  <a:pt x="4686" y="939"/>
                  <a:pt x="4677" y="937"/>
                  <a:pt x="4671" y="931"/>
                </a:cubicBezTo>
                <a:cubicBezTo>
                  <a:pt x="4658" y="918"/>
                  <a:pt x="4658" y="897"/>
                  <a:pt x="4671" y="886"/>
                </a:cubicBezTo>
                <a:lnTo>
                  <a:pt x="4963" y="594"/>
                </a:lnTo>
                <a:cubicBezTo>
                  <a:pt x="4976" y="582"/>
                  <a:pt x="4997" y="582"/>
                  <a:pt x="5007" y="594"/>
                </a:cubicBezTo>
                <a:cubicBezTo>
                  <a:pt x="5020" y="607"/>
                  <a:pt x="5020" y="628"/>
                  <a:pt x="5007" y="639"/>
                </a:cubicBezTo>
                <a:lnTo>
                  <a:pt x="4715" y="931"/>
                </a:lnTo>
                <a:cubicBezTo>
                  <a:pt x="4709" y="937"/>
                  <a:pt x="4703" y="939"/>
                  <a:pt x="4694" y="939"/>
                </a:cubicBezTo>
                <a:close/>
                <a:moveTo>
                  <a:pt x="4110" y="939"/>
                </a:moveTo>
                <a:cubicBezTo>
                  <a:pt x="4102" y="939"/>
                  <a:pt x="4093" y="937"/>
                  <a:pt x="4087" y="931"/>
                </a:cubicBezTo>
                <a:cubicBezTo>
                  <a:pt x="4074" y="918"/>
                  <a:pt x="4074" y="897"/>
                  <a:pt x="4087" y="886"/>
                </a:cubicBezTo>
                <a:lnTo>
                  <a:pt x="4379" y="594"/>
                </a:lnTo>
                <a:cubicBezTo>
                  <a:pt x="4392" y="582"/>
                  <a:pt x="4413" y="582"/>
                  <a:pt x="4423" y="594"/>
                </a:cubicBezTo>
                <a:cubicBezTo>
                  <a:pt x="4436" y="607"/>
                  <a:pt x="4436" y="628"/>
                  <a:pt x="4423" y="639"/>
                </a:cubicBezTo>
                <a:lnTo>
                  <a:pt x="4131" y="931"/>
                </a:lnTo>
                <a:cubicBezTo>
                  <a:pt x="4127" y="937"/>
                  <a:pt x="4119" y="939"/>
                  <a:pt x="4110" y="939"/>
                </a:cubicBezTo>
                <a:close/>
                <a:moveTo>
                  <a:pt x="3529" y="939"/>
                </a:moveTo>
                <a:cubicBezTo>
                  <a:pt x="3520" y="939"/>
                  <a:pt x="3512" y="937"/>
                  <a:pt x="3505" y="931"/>
                </a:cubicBezTo>
                <a:cubicBezTo>
                  <a:pt x="3493" y="918"/>
                  <a:pt x="3493" y="897"/>
                  <a:pt x="3505" y="886"/>
                </a:cubicBezTo>
                <a:lnTo>
                  <a:pt x="3797" y="594"/>
                </a:lnTo>
                <a:cubicBezTo>
                  <a:pt x="3810" y="582"/>
                  <a:pt x="3831" y="582"/>
                  <a:pt x="3842" y="594"/>
                </a:cubicBezTo>
                <a:cubicBezTo>
                  <a:pt x="3854" y="607"/>
                  <a:pt x="3854" y="628"/>
                  <a:pt x="3842" y="639"/>
                </a:cubicBezTo>
                <a:lnTo>
                  <a:pt x="3550" y="931"/>
                </a:lnTo>
                <a:cubicBezTo>
                  <a:pt x="3545" y="937"/>
                  <a:pt x="3537" y="939"/>
                  <a:pt x="3529" y="939"/>
                </a:cubicBezTo>
                <a:close/>
                <a:moveTo>
                  <a:pt x="1783" y="939"/>
                </a:moveTo>
                <a:cubicBezTo>
                  <a:pt x="1775" y="939"/>
                  <a:pt x="1766" y="937"/>
                  <a:pt x="1760" y="931"/>
                </a:cubicBezTo>
                <a:cubicBezTo>
                  <a:pt x="1747" y="918"/>
                  <a:pt x="1747" y="897"/>
                  <a:pt x="1760" y="886"/>
                </a:cubicBezTo>
                <a:lnTo>
                  <a:pt x="2052" y="594"/>
                </a:lnTo>
                <a:cubicBezTo>
                  <a:pt x="2065" y="582"/>
                  <a:pt x="2086" y="582"/>
                  <a:pt x="2096" y="594"/>
                </a:cubicBezTo>
                <a:cubicBezTo>
                  <a:pt x="2109" y="607"/>
                  <a:pt x="2109" y="628"/>
                  <a:pt x="2096" y="639"/>
                </a:cubicBezTo>
                <a:lnTo>
                  <a:pt x="1804" y="931"/>
                </a:lnTo>
                <a:cubicBezTo>
                  <a:pt x="1798" y="937"/>
                  <a:pt x="1790" y="939"/>
                  <a:pt x="1783" y="939"/>
                </a:cubicBezTo>
                <a:close/>
                <a:moveTo>
                  <a:pt x="1199" y="939"/>
                </a:moveTo>
                <a:cubicBezTo>
                  <a:pt x="1191" y="939"/>
                  <a:pt x="1182" y="937"/>
                  <a:pt x="1176" y="931"/>
                </a:cubicBezTo>
                <a:cubicBezTo>
                  <a:pt x="1163" y="918"/>
                  <a:pt x="1163" y="897"/>
                  <a:pt x="1176" y="886"/>
                </a:cubicBezTo>
                <a:lnTo>
                  <a:pt x="1468" y="594"/>
                </a:lnTo>
                <a:cubicBezTo>
                  <a:pt x="1481" y="582"/>
                  <a:pt x="1502" y="582"/>
                  <a:pt x="1512" y="594"/>
                </a:cubicBezTo>
                <a:cubicBezTo>
                  <a:pt x="1525" y="607"/>
                  <a:pt x="1525" y="628"/>
                  <a:pt x="1512" y="639"/>
                </a:cubicBezTo>
                <a:lnTo>
                  <a:pt x="1220" y="931"/>
                </a:lnTo>
                <a:cubicBezTo>
                  <a:pt x="1216" y="937"/>
                  <a:pt x="1208" y="939"/>
                  <a:pt x="1199" y="939"/>
                </a:cubicBezTo>
                <a:close/>
                <a:moveTo>
                  <a:pt x="618" y="939"/>
                </a:moveTo>
                <a:cubicBezTo>
                  <a:pt x="609" y="939"/>
                  <a:pt x="601" y="937"/>
                  <a:pt x="594" y="931"/>
                </a:cubicBezTo>
                <a:cubicBezTo>
                  <a:pt x="582" y="918"/>
                  <a:pt x="582" y="897"/>
                  <a:pt x="594" y="886"/>
                </a:cubicBezTo>
                <a:lnTo>
                  <a:pt x="886" y="594"/>
                </a:lnTo>
                <a:cubicBezTo>
                  <a:pt x="899" y="582"/>
                  <a:pt x="920" y="582"/>
                  <a:pt x="931" y="594"/>
                </a:cubicBezTo>
                <a:cubicBezTo>
                  <a:pt x="943" y="607"/>
                  <a:pt x="943" y="628"/>
                  <a:pt x="931" y="639"/>
                </a:cubicBezTo>
                <a:lnTo>
                  <a:pt x="639" y="931"/>
                </a:lnTo>
                <a:cubicBezTo>
                  <a:pt x="634" y="937"/>
                  <a:pt x="626" y="939"/>
                  <a:pt x="618" y="939"/>
                </a:cubicBezTo>
                <a:close/>
                <a:moveTo>
                  <a:pt x="15757" y="939"/>
                </a:moveTo>
                <a:cubicBezTo>
                  <a:pt x="15748" y="939"/>
                  <a:pt x="15740" y="937"/>
                  <a:pt x="15733" y="931"/>
                </a:cubicBezTo>
                <a:cubicBezTo>
                  <a:pt x="15721" y="918"/>
                  <a:pt x="15721" y="897"/>
                  <a:pt x="15733" y="886"/>
                </a:cubicBezTo>
                <a:lnTo>
                  <a:pt x="16025" y="594"/>
                </a:lnTo>
                <a:cubicBezTo>
                  <a:pt x="16038" y="582"/>
                  <a:pt x="16059" y="582"/>
                  <a:pt x="16070" y="594"/>
                </a:cubicBezTo>
                <a:cubicBezTo>
                  <a:pt x="16082" y="607"/>
                  <a:pt x="16082" y="628"/>
                  <a:pt x="16070" y="639"/>
                </a:cubicBezTo>
                <a:lnTo>
                  <a:pt x="15778" y="931"/>
                </a:lnTo>
                <a:cubicBezTo>
                  <a:pt x="15773" y="937"/>
                  <a:pt x="15765" y="939"/>
                  <a:pt x="15757" y="939"/>
                </a:cubicBezTo>
                <a:close/>
                <a:moveTo>
                  <a:pt x="15175" y="939"/>
                </a:moveTo>
                <a:cubicBezTo>
                  <a:pt x="15166" y="939"/>
                  <a:pt x="15158" y="937"/>
                  <a:pt x="15151" y="931"/>
                </a:cubicBezTo>
                <a:cubicBezTo>
                  <a:pt x="15139" y="918"/>
                  <a:pt x="15139" y="897"/>
                  <a:pt x="15151" y="886"/>
                </a:cubicBezTo>
                <a:lnTo>
                  <a:pt x="15443" y="594"/>
                </a:lnTo>
                <a:cubicBezTo>
                  <a:pt x="15456" y="582"/>
                  <a:pt x="15477" y="582"/>
                  <a:pt x="15488" y="594"/>
                </a:cubicBezTo>
                <a:cubicBezTo>
                  <a:pt x="15501" y="607"/>
                  <a:pt x="15501" y="628"/>
                  <a:pt x="15488" y="639"/>
                </a:cubicBezTo>
                <a:lnTo>
                  <a:pt x="15196" y="931"/>
                </a:lnTo>
                <a:cubicBezTo>
                  <a:pt x="15190" y="937"/>
                  <a:pt x="15181" y="939"/>
                  <a:pt x="15175" y="939"/>
                </a:cubicBezTo>
                <a:close/>
                <a:moveTo>
                  <a:pt x="14591" y="939"/>
                </a:moveTo>
                <a:cubicBezTo>
                  <a:pt x="14582" y="939"/>
                  <a:pt x="14574" y="937"/>
                  <a:pt x="14568" y="931"/>
                </a:cubicBezTo>
                <a:cubicBezTo>
                  <a:pt x="14555" y="918"/>
                  <a:pt x="14555" y="897"/>
                  <a:pt x="14568" y="886"/>
                </a:cubicBezTo>
                <a:lnTo>
                  <a:pt x="14860" y="594"/>
                </a:lnTo>
                <a:cubicBezTo>
                  <a:pt x="14872" y="582"/>
                  <a:pt x="14893" y="582"/>
                  <a:pt x="14904" y="594"/>
                </a:cubicBezTo>
                <a:cubicBezTo>
                  <a:pt x="14917" y="607"/>
                  <a:pt x="14917" y="628"/>
                  <a:pt x="14904" y="639"/>
                </a:cubicBezTo>
                <a:lnTo>
                  <a:pt x="14612" y="931"/>
                </a:lnTo>
                <a:cubicBezTo>
                  <a:pt x="14608" y="937"/>
                  <a:pt x="14599" y="939"/>
                  <a:pt x="14591" y="939"/>
                </a:cubicBezTo>
                <a:close/>
                <a:moveTo>
                  <a:pt x="14009" y="939"/>
                </a:moveTo>
                <a:cubicBezTo>
                  <a:pt x="14001" y="939"/>
                  <a:pt x="13992" y="937"/>
                  <a:pt x="13986" y="931"/>
                </a:cubicBezTo>
                <a:cubicBezTo>
                  <a:pt x="13973" y="918"/>
                  <a:pt x="13973" y="897"/>
                  <a:pt x="13986" y="886"/>
                </a:cubicBezTo>
                <a:lnTo>
                  <a:pt x="14278" y="594"/>
                </a:lnTo>
                <a:cubicBezTo>
                  <a:pt x="14290" y="582"/>
                  <a:pt x="14312" y="582"/>
                  <a:pt x="14322" y="594"/>
                </a:cubicBezTo>
                <a:cubicBezTo>
                  <a:pt x="14335" y="607"/>
                  <a:pt x="14335" y="628"/>
                  <a:pt x="14322" y="639"/>
                </a:cubicBezTo>
                <a:lnTo>
                  <a:pt x="14030" y="931"/>
                </a:lnTo>
                <a:cubicBezTo>
                  <a:pt x="14026" y="937"/>
                  <a:pt x="14018" y="939"/>
                  <a:pt x="14009" y="939"/>
                </a:cubicBezTo>
                <a:close/>
                <a:moveTo>
                  <a:pt x="13427" y="939"/>
                </a:moveTo>
                <a:cubicBezTo>
                  <a:pt x="13419" y="939"/>
                  <a:pt x="13410" y="937"/>
                  <a:pt x="13404" y="931"/>
                </a:cubicBezTo>
                <a:cubicBezTo>
                  <a:pt x="13391" y="918"/>
                  <a:pt x="13391" y="897"/>
                  <a:pt x="13404" y="886"/>
                </a:cubicBezTo>
                <a:lnTo>
                  <a:pt x="13696" y="594"/>
                </a:lnTo>
                <a:cubicBezTo>
                  <a:pt x="13709" y="582"/>
                  <a:pt x="13730" y="582"/>
                  <a:pt x="13740" y="594"/>
                </a:cubicBezTo>
                <a:cubicBezTo>
                  <a:pt x="13753" y="607"/>
                  <a:pt x="13753" y="628"/>
                  <a:pt x="13740" y="639"/>
                </a:cubicBezTo>
                <a:lnTo>
                  <a:pt x="13448" y="931"/>
                </a:lnTo>
                <a:cubicBezTo>
                  <a:pt x="13444" y="937"/>
                  <a:pt x="13436" y="939"/>
                  <a:pt x="13427" y="939"/>
                </a:cubicBezTo>
                <a:close/>
                <a:moveTo>
                  <a:pt x="12845" y="939"/>
                </a:moveTo>
                <a:cubicBezTo>
                  <a:pt x="12837" y="939"/>
                  <a:pt x="12829" y="937"/>
                  <a:pt x="12822" y="931"/>
                </a:cubicBezTo>
                <a:cubicBezTo>
                  <a:pt x="12810" y="918"/>
                  <a:pt x="12810" y="897"/>
                  <a:pt x="12822" y="886"/>
                </a:cubicBezTo>
                <a:lnTo>
                  <a:pt x="13114" y="594"/>
                </a:lnTo>
                <a:cubicBezTo>
                  <a:pt x="13127" y="582"/>
                  <a:pt x="13148" y="582"/>
                  <a:pt x="13159" y="594"/>
                </a:cubicBezTo>
                <a:cubicBezTo>
                  <a:pt x="13171" y="607"/>
                  <a:pt x="13171" y="628"/>
                  <a:pt x="13159" y="639"/>
                </a:cubicBezTo>
                <a:lnTo>
                  <a:pt x="12867" y="931"/>
                </a:lnTo>
                <a:cubicBezTo>
                  <a:pt x="12860" y="937"/>
                  <a:pt x="12854" y="939"/>
                  <a:pt x="12845" y="939"/>
                </a:cubicBezTo>
                <a:close/>
                <a:moveTo>
                  <a:pt x="9351" y="939"/>
                </a:moveTo>
                <a:cubicBezTo>
                  <a:pt x="9342" y="939"/>
                  <a:pt x="9334" y="937"/>
                  <a:pt x="9327" y="931"/>
                </a:cubicBezTo>
                <a:cubicBezTo>
                  <a:pt x="9315" y="918"/>
                  <a:pt x="9315" y="897"/>
                  <a:pt x="9327" y="886"/>
                </a:cubicBezTo>
                <a:lnTo>
                  <a:pt x="9619" y="594"/>
                </a:lnTo>
                <a:cubicBezTo>
                  <a:pt x="9632" y="582"/>
                  <a:pt x="9653" y="582"/>
                  <a:pt x="9664" y="594"/>
                </a:cubicBezTo>
                <a:cubicBezTo>
                  <a:pt x="9676" y="607"/>
                  <a:pt x="9676" y="628"/>
                  <a:pt x="9664" y="639"/>
                </a:cubicBezTo>
                <a:lnTo>
                  <a:pt x="9372" y="931"/>
                </a:lnTo>
                <a:cubicBezTo>
                  <a:pt x="9368" y="937"/>
                  <a:pt x="9359" y="939"/>
                  <a:pt x="9351" y="939"/>
                </a:cubicBezTo>
                <a:close/>
                <a:moveTo>
                  <a:pt x="8769" y="939"/>
                </a:moveTo>
                <a:cubicBezTo>
                  <a:pt x="8760" y="939"/>
                  <a:pt x="8752" y="937"/>
                  <a:pt x="8746" y="931"/>
                </a:cubicBezTo>
                <a:cubicBezTo>
                  <a:pt x="8733" y="918"/>
                  <a:pt x="8733" y="897"/>
                  <a:pt x="8746" y="886"/>
                </a:cubicBezTo>
                <a:lnTo>
                  <a:pt x="9037" y="594"/>
                </a:lnTo>
                <a:cubicBezTo>
                  <a:pt x="9050" y="582"/>
                  <a:pt x="9071" y="582"/>
                  <a:pt x="9082" y="594"/>
                </a:cubicBezTo>
                <a:cubicBezTo>
                  <a:pt x="9095" y="607"/>
                  <a:pt x="9095" y="628"/>
                  <a:pt x="9082" y="639"/>
                </a:cubicBezTo>
                <a:lnTo>
                  <a:pt x="8790" y="931"/>
                </a:lnTo>
                <a:cubicBezTo>
                  <a:pt x="8786" y="937"/>
                  <a:pt x="8777" y="939"/>
                  <a:pt x="8769" y="939"/>
                </a:cubicBezTo>
                <a:close/>
                <a:moveTo>
                  <a:pt x="8187" y="939"/>
                </a:moveTo>
                <a:cubicBezTo>
                  <a:pt x="8179" y="939"/>
                  <a:pt x="8170" y="937"/>
                  <a:pt x="8164" y="931"/>
                </a:cubicBezTo>
                <a:cubicBezTo>
                  <a:pt x="8151" y="918"/>
                  <a:pt x="8151" y="897"/>
                  <a:pt x="8164" y="886"/>
                </a:cubicBezTo>
                <a:lnTo>
                  <a:pt x="8456" y="594"/>
                </a:lnTo>
                <a:cubicBezTo>
                  <a:pt x="8468" y="582"/>
                  <a:pt x="8490" y="582"/>
                  <a:pt x="8500" y="594"/>
                </a:cubicBezTo>
                <a:cubicBezTo>
                  <a:pt x="8513" y="607"/>
                  <a:pt x="8513" y="628"/>
                  <a:pt x="8500" y="639"/>
                </a:cubicBezTo>
                <a:lnTo>
                  <a:pt x="8208" y="931"/>
                </a:lnTo>
                <a:cubicBezTo>
                  <a:pt x="8204" y="937"/>
                  <a:pt x="8195" y="939"/>
                  <a:pt x="8187" y="939"/>
                </a:cubicBezTo>
                <a:close/>
                <a:moveTo>
                  <a:pt x="7605" y="939"/>
                </a:moveTo>
                <a:cubicBezTo>
                  <a:pt x="7597" y="939"/>
                  <a:pt x="7588" y="937"/>
                  <a:pt x="7582" y="931"/>
                </a:cubicBezTo>
                <a:cubicBezTo>
                  <a:pt x="7569" y="918"/>
                  <a:pt x="7569" y="897"/>
                  <a:pt x="7582" y="886"/>
                </a:cubicBezTo>
                <a:lnTo>
                  <a:pt x="7874" y="594"/>
                </a:lnTo>
                <a:cubicBezTo>
                  <a:pt x="7887" y="582"/>
                  <a:pt x="7908" y="582"/>
                  <a:pt x="7918" y="594"/>
                </a:cubicBezTo>
                <a:cubicBezTo>
                  <a:pt x="7931" y="607"/>
                  <a:pt x="7931" y="628"/>
                  <a:pt x="7918" y="639"/>
                </a:cubicBezTo>
                <a:lnTo>
                  <a:pt x="7626" y="931"/>
                </a:lnTo>
                <a:cubicBezTo>
                  <a:pt x="7620" y="937"/>
                  <a:pt x="7614" y="939"/>
                  <a:pt x="7605" y="939"/>
                </a:cubicBezTo>
                <a:close/>
                <a:moveTo>
                  <a:pt x="7023" y="939"/>
                </a:moveTo>
                <a:cubicBezTo>
                  <a:pt x="7015" y="939"/>
                  <a:pt x="7007" y="937"/>
                  <a:pt x="7000" y="931"/>
                </a:cubicBezTo>
                <a:cubicBezTo>
                  <a:pt x="6987" y="918"/>
                  <a:pt x="6987" y="897"/>
                  <a:pt x="7000" y="886"/>
                </a:cubicBezTo>
                <a:lnTo>
                  <a:pt x="7292" y="594"/>
                </a:lnTo>
                <a:cubicBezTo>
                  <a:pt x="7305" y="582"/>
                  <a:pt x="7326" y="582"/>
                  <a:pt x="7337" y="594"/>
                </a:cubicBezTo>
                <a:cubicBezTo>
                  <a:pt x="7349" y="607"/>
                  <a:pt x="7349" y="628"/>
                  <a:pt x="7337" y="639"/>
                </a:cubicBezTo>
                <a:lnTo>
                  <a:pt x="7045" y="931"/>
                </a:lnTo>
                <a:cubicBezTo>
                  <a:pt x="7038" y="937"/>
                  <a:pt x="7030" y="939"/>
                  <a:pt x="7023" y="939"/>
                </a:cubicBezTo>
                <a:close/>
                <a:moveTo>
                  <a:pt x="6440" y="939"/>
                </a:moveTo>
                <a:cubicBezTo>
                  <a:pt x="6431" y="939"/>
                  <a:pt x="6423" y="937"/>
                  <a:pt x="6416" y="931"/>
                </a:cubicBezTo>
                <a:cubicBezTo>
                  <a:pt x="6404" y="918"/>
                  <a:pt x="6404" y="897"/>
                  <a:pt x="6416" y="886"/>
                </a:cubicBezTo>
                <a:lnTo>
                  <a:pt x="6708" y="594"/>
                </a:lnTo>
                <a:cubicBezTo>
                  <a:pt x="6721" y="582"/>
                  <a:pt x="6742" y="582"/>
                  <a:pt x="6753" y="594"/>
                </a:cubicBezTo>
                <a:cubicBezTo>
                  <a:pt x="6765" y="607"/>
                  <a:pt x="6765" y="628"/>
                  <a:pt x="6753" y="639"/>
                </a:cubicBezTo>
                <a:lnTo>
                  <a:pt x="6461" y="931"/>
                </a:lnTo>
                <a:cubicBezTo>
                  <a:pt x="6456" y="937"/>
                  <a:pt x="6448" y="939"/>
                  <a:pt x="6440" y="939"/>
                </a:cubicBezTo>
                <a:close/>
                <a:moveTo>
                  <a:pt x="2947" y="939"/>
                </a:moveTo>
                <a:cubicBezTo>
                  <a:pt x="2938" y="939"/>
                  <a:pt x="2930" y="937"/>
                  <a:pt x="2923" y="931"/>
                </a:cubicBezTo>
                <a:cubicBezTo>
                  <a:pt x="2911" y="918"/>
                  <a:pt x="2911" y="897"/>
                  <a:pt x="2923" y="886"/>
                </a:cubicBezTo>
                <a:lnTo>
                  <a:pt x="3215" y="594"/>
                </a:lnTo>
                <a:cubicBezTo>
                  <a:pt x="3228" y="582"/>
                  <a:pt x="3249" y="582"/>
                  <a:pt x="3260" y="594"/>
                </a:cubicBezTo>
                <a:cubicBezTo>
                  <a:pt x="3273" y="607"/>
                  <a:pt x="3273" y="628"/>
                  <a:pt x="3260" y="639"/>
                </a:cubicBezTo>
                <a:lnTo>
                  <a:pt x="2968" y="931"/>
                </a:lnTo>
                <a:cubicBezTo>
                  <a:pt x="2964" y="937"/>
                  <a:pt x="2955" y="939"/>
                  <a:pt x="2947" y="939"/>
                </a:cubicBezTo>
                <a:close/>
                <a:moveTo>
                  <a:pt x="2365" y="939"/>
                </a:moveTo>
                <a:cubicBezTo>
                  <a:pt x="2357" y="939"/>
                  <a:pt x="2348" y="937"/>
                  <a:pt x="2342" y="931"/>
                </a:cubicBezTo>
                <a:cubicBezTo>
                  <a:pt x="2329" y="918"/>
                  <a:pt x="2329" y="897"/>
                  <a:pt x="2342" y="886"/>
                </a:cubicBezTo>
                <a:lnTo>
                  <a:pt x="2634" y="594"/>
                </a:lnTo>
                <a:cubicBezTo>
                  <a:pt x="2646" y="582"/>
                  <a:pt x="2668" y="582"/>
                  <a:pt x="2678" y="594"/>
                </a:cubicBezTo>
                <a:cubicBezTo>
                  <a:pt x="2691" y="607"/>
                  <a:pt x="2691" y="628"/>
                  <a:pt x="2678" y="639"/>
                </a:cubicBezTo>
                <a:lnTo>
                  <a:pt x="2386" y="931"/>
                </a:lnTo>
                <a:cubicBezTo>
                  <a:pt x="2382" y="937"/>
                  <a:pt x="2373" y="939"/>
                  <a:pt x="2365" y="939"/>
                </a:cubicBezTo>
                <a:close/>
                <a:moveTo>
                  <a:pt x="18086" y="357"/>
                </a:moveTo>
                <a:cubicBezTo>
                  <a:pt x="18077" y="357"/>
                  <a:pt x="18069" y="355"/>
                  <a:pt x="18062" y="349"/>
                </a:cubicBezTo>
                <a:cubicBezTo>
                  <a:pt x="18050" y="336"/>
                  <a:pt x="18050" y="315"/>
                  <a:pt x="18062" y="305"/>
                </a:cubicBezTo>
                <a:lnTo>
                  <a:pt x="18354" y="13"/>
                </a:lnTo>
                <a:cubicBezTo>
                  <a:pt x="18367" y="0"/>
                  <a:pt x="18388" y="0"/>
                  <a:pt x="18399" y="13"/>
                </a:cubicBezTo>
                <a:cubicBezTo>
                  <a:pt x="18412" y="25"/>
                  <a:pt x="18412" y="47"/>
                  <a:pt x="18399" y="57"/>
                </a:cubicBezTo>
                <a:lnTo>
                  <a:pt x="18107" y="349"/>
                </a:lnTo>
                <a:cubicBezTo>
                  <a:pt x="18101" y="353"/>
                  <a:pt x="18094" y="357"/>
                  <a:pt x="18086" y="357"/>
                </a:cubicBezTo>
                <a:close/>
                <a:moveTo>
                  <a:pt x="17502" y="357"/>
                </a:moveTo>
                <a:cubicBezTo>
                  <a:pt x="17493" y="357"/>
                  <a:pt x="17485" y="355"/>
                  <a:pt x="17479" y="349"/>
                </a:cubicBezTo>
                <a:cubicBezTo>
                  <a:pt x="17466" y="336"/>
                  <a:pt x="17466" y="315"/>
                  <a:pt x="17479" y="305"/>
                </a:cubicBezTo>
                <a:lnTo>
                  <a:pt x="17771" y="13"/>
                </a:lnTo>
                <a:cubicBezTo>
                  <a:pt x="17783" y="0"/>
                  <a:pt x="17804" y="0"/>
                  <a:pt x="17815" y="13"/>
                </a:cubicBezTo>
                <a:cubicBezTo>
                  <a:pt x="17828" y="25"/>
                  <a:pt x="17828" y="47"/>
                  <a:pt x="17815" y="57"/>
                </a:cubicBezTo>
                <a:lnTo>
                  <a:pt x="17523" y="349"/>
                </a:lnTo>
                <a:cubicBezTo>
                  <a:pt x="17519" y="353"/>
                  <a:pt x="17510" y="357"/>
                  <a:pt x="17502" y="357"/>
                </a:cubicBezTo>
                <a:close/>
                <a:moveTo>
                  <a:pt x="16920" y="357"/>
                </a:moveTo>
                <a:cubicBezTo>
                  <a:pt x="16912" y="357"/>
                  <a:pt x="16903" y="355"/>
                  <a:pt x="16897" y="349"/>
                </a:cubicBezTo>
                <a:cubicBezTo>
                  <a:pt x="16884" y="336"/>
                  <a:pt x="16884" y="315"/>
                  <a:pt x="16897" y="305"/>
                </a:cubicBezTo>
                <a:lnTo>
                  <a:pt x="17189" y="13"/>
                </a:lnTo>
                <a:cubicBezTo>
                  <a:pt x="17201" y="0"/>
                  <a:pt x="17223" y="0"/>
                  <a:pt x="17233" y="13"/>
                </a:cubicBezTo>
                <a:cubicBezTo>
                  <a:pt x="17246" y="25"/>
                  <a:pt x="17246" y="47"/>
                  <a:pt x="17233" y="57"/>
                </a:cubicBezTo>
                <a:lnTo>
                  <a:pt x="16941" y="349"/>
                </a:lnTo>
                <a:cubicBezTo>
                  <a:pt x="16937" y="353"/>
                  <a:pt x="16929" y="357"/>
                  <a:pt x="16920" y="357"/>
                </a:cubicBezTo>
                <a:close/>
                <a:moveTo>
                  <a:pt x="16338" y="357"/>
                </a:moveTo>
                <a:cubicBezTo>
                  <a:pt x="16330" y="357"/>
                  <a:pt x="16321" y="355"/>
                  <a:pt x="16315" y="349"/>
                </a:cubicBezTo>
                <a:cubicBezTo>
                  <a:pt x="16302" y="336"/>
                  <a:pt x="16302" y="315"/>
                  <a:pt x="16315" y="305"/>
                </a:cubicBezTo>
                <a:lnTo>
                  <a:pt x="16607" y="13"/>
                </a:lnTo>
                <a:cubicBezTo>
                  <a:pt x="16620" y="0"/>
                  <a:pt x="16641" y="0"/>
                  <a:pt x="16651" y="13"/>
                </a:cubicBezTo>
                <a:cubicBezTo>
                  <a:pt x="16664" y="25"/>
                  <a:pt x="16664" y="47"/>
                  <a:pt x="16651" y="57"/>
                </a:cubicBezTo>
                <a:lnTo>
                  <a:pt x="16359" y="349"/>
                </a:lnTo>
                <a:cubicBezTo>
                  <a:pt x="16355" y="353"/>
                  <a:pt x="16347" y="357"/>
                  <a:pt x="16338" y="357"/>
                </a:cubicBezTo>
                <a:close/>
                <a:moveTo>
                  <a:pt x="15757" y="357"/>
                </a:moveTo>
                <a:cubicBezTo>
                  <a:pt x="15748" y="357"/>
                  <a:pt x="15740" y="355"/>
                  <a:pt x="15733" y="349"/>
                </a:cubicBezTo>
                <a:cubicBezTo>
                  <a:pt x="15721" y="336"/>
                  <a:pt x="15721" y="315"/>
                  <a:pt x="15733" y="305"/>
                </a:cubicBezTo>
                <a:lnTo>
                  <a:pt x="16025" y="13"/>
                </a:lnTo>
                <a:cubicBezTo>
                  <a:pt x="16038" y="0"/>
                  <a:pt x="16059" y="0"/>
                  <a:pt x="16070" y="13"/>
                </a:cubicBezTo>
                <a:cubicBezTo>
                  <a:pt x="16082" y="25"/>
                  <a:pt x="16082" y="47"/>
                  <a:pt x="16070" y="57"/>
                </a:cubicBezTo>
                <a:lnTo>
                  <a:pt x="15778" y="349"/>
                </a:lnTo>
                <a:cubicBezTo>
                  <a:pt x="15773" y="353"/>
                  <a:pt x="15765" y="357"/>
                  <a:pt x="15757" y="357"/>
                </a:cubicBezTo>
                <a:close/>
                <a:moveTo>
                  <a:pt x="15175" y="357"/>
                </a:moveTo>
                <a:cubicBezTo>
                  <a:pt x="15166" y="357"/>
                  <a:pt x="15158" y="355"/>
                  <a:pt x="15151" y="349"/>
                </a:cubicBezTo>
                <a:cubicBezTo>
                  <a:pt x="15139" y="336"/>
                  <a:pt x="15139" y="315"/>
                  <a:pt x="15151" y="305"/>
                </a:cubicBezTo>
                <a:lnTo>
                  <a:pt x="15443" y="13"/>
                </a:lnTo>
                <a:cubicBezTo>
                  <a:pt x="15456" y="0"/>
                  <a:pt x="15477" y="0"/>
                  <a:pt x="15488" y="13"/>
                </a:cubicBezTo>
                <a:cubicBezTo>
                  <a:pt x="15501" y="25"/>
                  <a:pt x="15501" y="47"/>
                  <a:pt x="15488" y="57"/>
                </a:cubicBezTo>
                <a:lnTo>
                  <a:pt x="15196" y="349"/>
                </a:lnTo>
                <a:cubicBezTo>
                  <a:pt x="15190" y="353"/>
                  <a:pt x="15181" y="357"/>
                  <a:pt x="15175" y="357"/>
                </a:cubicBezTo>
                <a:close/>
                <a:moveTo>
                  <a:pt x="14591" y="357"/>
                </a:moveTo>
                <a:cubicBezTo>
                  <a:pt x="14582" y="357"/>
                  <a:pt x="14574" y="355"/>
                  <a:pt x="14568" y="349"/>
                </a:cubicBezTo>
                <a:cubicBezTo>
                  <a:pt x="14555" y="336"/>
                  <a:pt x="14555" y="315"/>
                  <a:pt x="14568" y="305"/>
                </a:cubicBezTo>
                <a:lnTo>
                  <a:pt x="14860" y="13"/>
                </a:lnTo>
                <a:cubicBezTo>
                  <a:pt x="14872" y="0"/>
                  <a:pt x="14893" y="0"/>
                  <a:pt x="14904" y="13"/>
                </a:cubicBezTo>
                <a:cubicBezTo>
                  <a:pt x="14917" y="25"/>
                  <a:pt x="14917" y="47"/>
                  <a:pt x="14904" y="57"/>
                </a:cubicBezTo>
                <a:lnTo>
                  <a:pt x="14612" y="349"/>
                </a:lnTo>
                <a:cubicBezTo>
                  <a:pt x="14608" y="353"/>
                  <a:pt x="14599" y="357"/>
                  <a:pt x="14591" y="357"/>
                </a:cubicBezTo>
                <a:close/>
                <a:moveTo>
                  <a:pt x="14009" y="357"/>
                </a:moveTo>
                <a:cubicBezTo>
                  <a:pt x="14001" y="357"/>
                  <a:pt x="13992" y="355"/>
                  <a:pt x="13986" y="349"/>
                </a:cubicBezTo>
                <a:cubicBezTo>
                  <a:pt x="13973" y="336"/>
                  <a:pt x="13973" y="315"/>
                  <a:pt x="13986" y="305"/>
                </a:cubicBezTo>
                <a:lnTo>
                  <a:pt x="14278" y="13"/>
                </a:lnTo>
                <a:cubicBezTo>
                  <a:pt x="14290" y="0"/>
                  <a:pt x="14312" y="0"/>
                  <a:pt x="14322" y="13"/>
                </a:cubicBezTo>
                <a:cubicBezTo>
                  <a:pt x="14335" y="25"/>
                  <a:pt x="14335" y="47"/>
                  <a:pt x="14322" y="57"/>
                </a:cubicBezTo>
                <a:lnTo>
                  <a:pt x="14030" y="349"/>
                </a:lnTo>
                <a:cubicBezTo>
                  <a:pt x="14026" y="353"/>
                  <a:pt x="14018" y="357"/>
                  <a:pt x="14009" y="357"/>
                </a:cubicBezTo>
                <a:close/>
                <a:moveTo>
                  <a:pt x="13427" y="357"/>
                </a:moveTo>
                <a:cubicBezTo>
                  <a:pt x="13419" y="357"/>
                  <a:pt x="13410" y="355"/>
                  <a:pt x="13404" y="349"/>
                </a:cubicBezTo>
                <a:cubicBezTo>
                  <a:pt x="13391" y="336"/>
                  <a:pt x="13391" y="315"/>
                  <a:pt x="13404" y="305"/>
                </a:cubicBezTo>
                <a:lnTo>
                  <a:pt x="13696" y="13"/>
                </a:lnTo>
                <a:cubicBezTo>
                  <a:pt x="13709" y="0"/>
                  <a:pt x="13730" y="0"/>
                  <a:pt x="13740" y="13"/>
                </a:cubicBezTo>
                <a:cubicBezTo>
                  <a:pt x="13753" y="25"/>
                  <a:pt x="13753" y="47"/>
                  <a:pt x="13740" y="57"/>
                </a:cubicBezTo>
                <a:lnTo>
                  <a:pt x="13448" y="349"/>
                </a:lnTo>
                <a:cubicBezTo>
                  <a:pt x="13444" y="353"/>
                  <a:pt x="13436" y="357"/>
                  <a:pt x="13427" y="357"/>
                </a:cubicBezTo>
                <a:close/>
                <a:moveTo>
                  <a:pt x="12845" y="357"/>
                </a:moveTo>
                <a:cubicBezTo>
                  <a:pt x="12837" y="357"/>
                  <a:pt x="12829" y="355"/>
                  <a:pt x="12822" y="349"/>
                </a:cubicBezTo>
                <a:cubicBezTo>
                  <a:pt x="12810" y="336"/>
                  <a:pt x="12810" y="315"/>
                  <a:pt x="12822" y="305"/>
                </a:cubicBezTo>
                <a:lnTo>
                  <a:pt x="13114" y="13"/>
                </a:lnTo>
                <a:cubicBezTo>
                  <a:pt x="13127" y="0"/>
                  <a:pt x="13148" y="0"/>
                  <a:pt x="13159" y="13"/>
                </a:cubicBezTo>
                <a:cubicBezTo>
                  <a:pt x="13171" y="25"/>
                  <a:pt x="13171" y="47"/>
                  <a:pt x="13159" y="57"/>
                </a:cubicBezTo>
                <a:lnTo>
                  <a:pt x="12867" y="349"/>
                </a:lnTo>
                <a:cubicBezTo>
                  <a:pt x="12860" y="353"/>
                  <a:pt x="12854" y="357"/>
                  <a:pt x="12845" y="357"/>
                </a:cubicBezTo>
                <a:close/>
                <a:moveTo>
                  <a:pt x="12262" y="357"/>
                </a:moveTo>
                <a:cubicBezTo>
                  <a:pt x="12253" y="357"/>
                  <a:pt x="12245" y="355"/>
                  <a:pt x="12238" y="349"/>
                </a:cubicBezTo>
                <a:cubicBezTo>
                  <a:pt x="12226" y="336"/>
                  <a:pt x="12226" y="315"/>
                  <a:pt x="12238" y="305"/>
                </a:cubicBezTo>
                <a:lnTo>
                  <a:pt x="12530" y="13"/>
                </a:lnTo>
                <a:cubicBezTo>
                  <a:pt x="12543" y="0"/>
                  <a:pt x="12564" y="0"/>
                  <a:pt x="12575" y="13"/>
                </a:cubicBezTo>
                <a:cubicBezTo>
                  <a:pt x="12587" y="25"/>
                  <a:pt x="12587" y="47"/>
                  <a:pt x="12575" y="57"/>
                </a:cubicBezTo>
                <a:lnTo>
                  <a:pt x="12283" y="349"/>
                </a:lnTo>
                <a:cubicBezTo>
                  <a:pt x="12279" y="353"/>
                  <a:pt x="12270" y="357"/>
                  <a:pt x="12262" y="357"/>
                </a:cubicBezTo>
                <a:close/>
                <a:moveTo>
                  <a:pt x="11680" y="357"/>
                </a:moveTo>
                <a:cubicBezTo>
                  <a:pt x="11671" y="357"/>
                  <a:pt x="11663" y="355"/>
                  <a:pt x="11657" y="349"/>
                </a:cubicBezTo>
                <a:cubicBezTo>
                  <a:pt x="11644" y="336"/>
                  <a:pt x="11644" y="315"/>
                  <a:pt x="11657" y="305"/>
                </a:cubicBezTo>
                <a:lnTo>
                  <a:pt x="11948" y="13"/>
                </a:lnTo>
                <a:cubicBezTo>
                  <a:pt x="11961" y="0"/>
                  <a:pt x="11982" y="0"/>
                  <a:pt x="11993" y="13"/>
                </a:cubicBezTo>
                <a:cubicBezTo>
                  <a:pt x="12006" y="25"/>
                  <a:pt x="12006" y="47"/>
                  <a:pt x="11993" y="57"/>
                </a:cubicBezTo>
                <a:lnTo>
                  <a:pt x="11701" y="349"/>
                </a:lnTo>
                <a:cubicBezTo>
                  <a:pt x="11697" y="353"/>
                  <a:pt x="11688" y="357"/>
                  <a:pt x="11680" y="357"/>
                </a:cubicBezTo>
                <a:close/>
                <a:moveTo>
                  <a:pt x="11098" y="357"/>
                </a:moveTo>
                <a:cubicBezTo>
                  <a:pt x="11090" y="357"/>
                  <a:pt x="11081" y="355"/>
                  <a:pt x="11075" y="349"/>
                </a:cubicBezTo>
                <a:cubicBezTo>
                  <a:pt x="11062" y="336"/>
                  <a:pt x="11062" y="315"/>
                  <a:pt x="11075" y="305"/>
                </a:cubicBezTo>
                <a:lnTo>
                  <a:pt x="11367" y="13"/>
                </a:lnTo>
                <a:cubicBezTo>
                  <a:pt x="11379" y="0"/>
                  <a:pt x="11401" y="0"/>
                  <a:pt x="11411" y="13"/>
                </a:cubicBezTo>
                <a:cubicBezTo>
                  <a:pt x="11424" y="25"/>
                  <a:pt x="11424" y="47"/>
                  <a:pt x="11411" y="57"/>
                </a:cubicBezTo>
                <a:lnTo>
                  <a:pt x="11119" y="349"/>
                </a:lnTo>
                <a:cubicBezTo>
                  <a:pt x="11115" y="353"/>
                  <a:pt x="11106" y="357"/>
                  <a:pt x="11098" y="357"/>
                </a:cubicBezTo>
                <a:close/>
                <a:moveTo>
                  <a:pt x="10516" y="357"/>
                </a:moveTo>
                <a:cubicBezTo>
                  <a:pt x="10508" y="357"/>
                  <a:pt x="10499" y="355"/>
                  <a:pt x="10493" y="349"/>
                </a:cubicBezTo>
                <a:cubicBezTo>
                  <a:pt x="10480" y="336"/>
                  <a:pt x="10480" y="315"/>
                  <a:pt x="10493" y="305"/>
                </a:cubicBezTo>
                <a:lnTo>
                  <a:pt x="10785" y="13"/>
                </a:lnTo>
                <a:cubicBezTo>
                  <a:pt x="10798" y="0"/>
                  <a:pt x="10819" y="0"/>
                  <a:pt x="10829" y="13"/>
                </a:cubicBezTo>
                <a:cubicBezTo>
                  <a:pt x="10842" y="25"/>
                  <a:pt x="10842" y="47"/>
                  <a:pt x="10829" y="57"/>
                </a:cubicBezTo>
                <a:lnTo>
                  <a:pt x="10537" y="349"/>
                </a:lnTo>
                <a:cubicBezTo>
                  <a:pt x="10533" y="353"/>
                  <a:pt x="10525" y="357"/>
                  <a:pt x="10516" y="357"/>
                </a:cubicBezTo>
                <a:close/>
                <a:moveTo>
                  <a:pt x="9934" y="357"/>
                </a:moveTo>
                <a:cubicBezTo>
                  <a:pt x="9926" y="357"/>
                  <a:pt x="9918" y="355"/>
                  <a:pt x="9911" y="349"/>
                </a:cubicBezTo>
                <a:cubicBezTo>
                  <a:pt x="9899" y="336"/>
                  <a:pt x="9899" y="315"/>
                  <a:pt x="9911" y="305"/>
                </a:cubicBezTo>
                <a:lnTo>
                  <a:pt x="10203" y="13"/>
                </a:lnTo>
                <a:cubicBezTo>
                  <a:pt x="10216" y="0"/>
                  <a:pt x="10237" y="0"/>
                  <a:pt x="10248" y="13"/>
                </a:cubicBezTo>
                <a:cubicBezTo>
                  <a:pt x="10260" y="25"/>
                  <a:pt x="10260" y="47"/>
                  <a:pt x="10248" y="57"/>
                </a:cubicBezTo>
                <a:lnTo>
                  <a:pt x="9956" y="349"/>
                </a:lnTo>
                <a:cubicBezTo>
                  <a:pt x="9949" y="353"/>
                  <a:pt x="9941" y="357"/>
                  <a:pt x="9934" y="357"/>
                </a:cubicBezTo>
                <a:close/>
                <a:moveTo>
                  <a:pt x="9351" y="357"/>
                </a:moveTo>
                <a:cubicBezTo>
                  <a:pt x="9342" y="357"/>
                  <a:pt x="9334" y="355"/>
                  <a:pt x="9327" y="349"/>
                </a:cubicBezTo>
                <a:cubicBezTo>
                  <a:pt x="9315" y="336"/>
                  <a:pt x="9315" y="315"/>
                  <a:pt x="9327" y="305"/>
                </a:cubicBezTo>
                <a:lnTo>
                  <a:pt x="9619" y="13"/>
                </a:lnTo>
                <a:cubicBezTo>
                  <a:pt x="9632" y="0"/>
                  <a:pt x="9653" y="0"/>
                  <a:pt x="9664" y="13"/>
                </a:cubicBezTo>
                <a:cubicBezTo>
                  <a:pt x="9676" y="25"/>
                  <a:pt x="9676" y="47"/>
                  <a:pt x="9664" y="57"/>
                </a:cubicBezTo>
                <a:lnTo>
                  <a:pt x="9372" y="349"/>
                </a:lnTo>
                <a:cubicBezTo>
                  <a:pt x="9368" y="353"/>
                  <a:pt x="9359" y="357"/>
                  <a:pt x="9351" y="357"/>
                </a:cubicBezTo>
                <a:close/>
                <a:moveTo>
                  <a:pt x="8769" y="357"/>
                </a:moveTo>
                <a:cubicBezTo>
                  <a:pt x="8760" y="357"/>
                  <a:pt x="8752" y="355"/>
                  <a:pt x="8746" y="349"/>
                </a:cubicBezTo>
                <a:cubicBezTo>
                  <a:pt x="8733" y="336"/>
                  <a:pt x="8733" y="315"/>
                  <a:pt x="8746" y="305"/>
                </a:cubicBezTo>
                <a:lnTo>
                  <a:pt x="9037" y="13"/>
                </a:lnTo>
                <a:cubicBezTo>
                  <a:pt x="9050" y="0"/>
                  <a:pt x="9071" y="0"/>
                  <a:pt x="9082" y="13"/>
                </a:cubicBezTo>
                <a:cubicBezTo>
                  <a:pt x="9095" y="25"/>
                  <a:pt x="9095" y="47"/>
                  <a:pt x="9082" y="57"/>
                </a:cubicBezTo>
                <a:lnTo>
                  <a:pt x="8790" y="349"/>
                </a:lnTo>
                <a:cubicBezTo>
                  <a:pt x="8786" y="353"/>
                  <a:pt x="8777" y="357"/>
                  <a:pt x="8769" y="357"/>
                </a:cubicBezTo>
                <a:close/>
                <a:moveTo>
                  <a:pt x="8187" y="357"/>
                </a:moveTo>
                <a:cubicBezTo>
                  <a:pt x="8179" y="357"/>
                  <a:pt x="8170" y="355"/>
                  <a:pt x="8164" y="349"/>
                </a:cubicBezTo>
                <a:cubicBezTo>
                  <a:pt x="8151" y="336"/>
                  <a:pt x="8151" y="315"/>
                  <a:pt x="8164" y="305"/>
                </a:cubicBezTo>
                <a:lnTo>
                  <a:pt x="8456" y="13"/>
                </a:lnTo>
                <a:cubicBezTo>
                  <a:pt x="8468" y="0"/>
                  <a:pt x="8490" y="0"/>
                  <a:pt x="8500" y="13"/>
                </a:cubicBezTo>
                <a:cubicBezTo>
                  <a:pt x="8513" y="25"/>
                  <a:pt x="8513" y="47"/>
                  <a:pt x="8500" y="57"/>
                </a:cubicBezTo>
                <a:lnTo>
                  <a:pt x="8208" y="349"/>
                </a:lnTo>
                <a:cubicBezTo>
                  <a:pt x="8204" y="353"/>
                  <a:pt x="8195" y="357"/>
                  <a:pt x="8187" y="357"/>
                </a:cubicBezTo>
                <a:close/>
                <a:moveTo>
                  <a:pt x="7605" y="357"/>
                </a:moveTo>
                <a:cubicBezTo>
                  <a:pt x="7597" y="357"/>
                  <a:pt x="7588" y="355"/>
                  <a:pt x="7582" y="349"/>
                </a:cubicBezTo>
                <a:cubicBezTo>
                  <a:pt x="7569" y="336"/>
                  <a:pt x="7569" y="315"/>
                  <a:pt x="7582" y="305"/>
                </a:cubicBezTo>
                <a:lnTo>
                  <a:pt x="7874" y="13"/>
                </a:lnTo>
                <a:cubicBezTo>
                  <a:pt x="7887" y="0"/>
                  <a:pt x="7908" y="0"/>
                  <a:pt x="7918" y="13"/>
                </a:cubicBezTo>
                <a:cubicBezTo>
                  <a:pt x="7931" y="25"/>
                  <a:pt x="7931" y="47"/>
                  <a:pt x="7918" y="57"/>
                </a:cubicBezTo>
                <a:lnTo>
                  <a:pt x="7626" y="349"/>
                </a:lnTo>
                <a:cubicBezTo>
                  <a:pt x="7620" y="353"/>
                  <a:pt x="7614" y="357"/>
                  <a:pt x="7605" y="357"/>
                </a:cubicBezTo>
                <a:close/>
                <a:moveTo>
                  <a:pt x="7023" y="357"/>
                </a:moveTo>
                <a:cubicBezTo>
                  <a:pt x="7015" y="357"/>
                  <a:pt x="7007" y="355"/>
                  <a:pt x="7000" y="349"/>
                </a:cubicBezTo>
                <a:cubicBezTo>
                  <a:pt x="6987" y="336"/>
                  <a:pt x="6987" y="315"/>
                  <a:pt x="7000" y="305"/>
                </a:cubicBezTo>
                <a:lnTo>
                  <a:pt x="7292" y="13"/>
                </a:lnTo>
                <a:cubicBezTo>
                  <a:pt x="7305" y="0"/>
                  <a:pt x="7326" y="0"/>
                  <a:pt x="7337" y="13"/>
                </a:cubicBezTo>
                <a:cubicBezTo>
                  <a:pt x="7349" y="25"/>
                  <a:pt x="7349" y="47"/>
                  <a:pt x="7337" y="57"/>
                </a:cubicBezTo>
                <a:lnTo>
                  <a:pt x="7045" y="347"/>
                </a:lnTo>
                <a:cubicBezTo>
                  <a:pt x="7038" y="353"/>
                  <a:pt x="7030" y="357"/>
                  <a:pt x="7023" y="357"/>
                </a:cubicBezTo>
                <a:close/>
                <a:moveTo>
                  <a:pt x="6440" y="357"/>
                </a:moveTo>
                <a:cubicBezTo>
                  <a:pt x="6431" y="357"/>
                  <a:pt x="6423" y="355"/>
                  <a:pt x="6416" y="349"/>
                </a:cubicBezTo>
                <a:cubicBezTo>
                  <a:pt x="6404" y="336"/>
                  <a:pt x="6404" y="315"/>
                  <a:pt x="6416" y="305"/>
                </a:cubicBezTo>
                <a:lnTo>
                  <a:pt x="6708" y="13"/>
                </a:lnTo>
                <a:cubicBezTo>
                  <a:pt x="6721" y="0"/>
                  <a:pt x="6742" y="0"/>
                  <a:pt x="6753" y="13"/>
                </a:cubicBezTo>
                <a:cubicBezTo>
                  <a:pt x="6765" y="25"/>
                  <a:pt x="6765" y="47"/>
                  <a:pt x="6753" y="57"/>
                </a:cubicBezTo>
                <a:lnTo>
                  <a:pt x="6461" y="349"/>
                </a:lnTo>
                <a:cubicBezTo>
                  <a:pt x="6456" y="353"/>
                  <a:pt x="6448" y="357"/>
                  <a:pt x="6440" y="357"/>
                </a:cubicBezTo>
                <a:close/>
                <a:moveTo>
                  <a:pt x="5858" y="357"/>
                </a:moveTo>
                <a:cubicBezTo>
                  <a:pt x="5849" y="357"/>
                  <a:pt x="5841" y="355"/>
                  <a:pt x="5835" y="349"/>
                </a:cubicBezTo>
                <a:cubicBezTo>
                  <a:pt x="5822" y="336"/>
                  <a:pt x="5822" y="315"/>
                  <a:pt x="5835" y="305"/>
                </a:cubicBezTo>
                <a:lnTo>
                  <a:pt x="6126" y="13"/>
                </a:lnTo>
                <a:cubicBezTo>
                  <a:pt x="6139" y="0"/>
                  <a:pt x="6160" y="0"/>
                  <a:pt x="6171" y="13"/>
                </a:cubicBezTo>
                <a:cubicBezTo>
                  <a:pt x="6184" y="25"/>
                  <a:pt x="6184" y="47"/>
                  <a:pt x="6171" y="57"/>
                </a:cubicBezTo>
                <a:lnTo>
                  <a:pt x="5881" y="347"/>
                </a:lnTo>
                <a:cubicBezTo>
                  <a:pt x="5875" y="353"/>
                  <a:pt x="5866" y="357"/>
                  <a:pt x="5858" y="357"/>
                </a:cubicBezTo>
                <a:close/>
                <a:moveTo>
                  <a:pt x="5276" y="357"/>
                </a:moveTo>
                <a:cubicBezTo>
                  <a:pt x="5268" y="357"/>
                  <a:pt x="5259" y="355"/>
                  <a:pt x="5253" y="349"/>
                </a:cubicBezTo>
                <a:cubicBezTo>
                  <a:pt x="5240" y="336"/>
                  <a:pt x="5240" y="315"/>
                  <a:pt x="5253" y="305"/>
                </a:cubicBezTo>
                <a:lnTo>
                  <a:pt x="5545" y="13"/>
                </a:lnTo>
                <a:cubicBezTo>
                  <a:pt x="5557" y="0"/>
                  <a:pt x="5579" y="0"/>
                  <a:pt x="5589" y="13"/>
                </a:cubicBezTo>
                <a:cubicBezTo>
                  <a:pt x="5602" y="25"/>
                  <a:pt x="5602" y="47"/>
                  <a:pt x="5589" y="57"/>
                </a:cubicBezTo>
                <a:lnTo>
                  <a:pt x="5297" y="349"/>
                </a:lnTo>
                <a:cubicBezTo>
                  <a:pt x="5293" y="353"/>
                  <a:pt x="5284" y="357"/>
                  <a:pt x="5276" y="357"/>
                </a:cubicBezTo>
                <a:close/>
                <a:moveTo>
                  <a:pt x="4694" y="357"/>
                </a:moveTo>
                <a:cubicBezTo>
                  <a:pt x="4686" y="357"/>
                  <a:pt x="4677" y="355"/>
                  <a:pt x="4671" y="349"/>
                </a:cubicBezTo>
                <a:cubicBezTo>
                  <a:pt x="4658" y="336"/>
                  <a:pt x="4658" y="315"/>
                  <a:pt x="4671" y="305"/>
                </a:cubicBezTo>
                <a:lnTo>
                  <a:pt x="4963" y="13"/>
                </a:lnTo>
                <a:cubicBezTo>
                  <a:pt x="4976" y="0"/>
                  <a:pt x="4997" y="0"/>
                  <a:pt x="5007" y="13"/>
                </a:cubicBezTo>
                <a:cubicBezTo>
                  <a:pt x="5020" y="25"/>
                  <a:pt x="5020" y="47"/>
                  <a:pt x="5007" y="57"/>
                </a:cubicBezTo>
                <a:lnTo>
                  <a:pt x="4715" y="349"/>
                </a:lnTo>
                <a:cubicBezTo>
                  <a:pt x="4709" y="353"/>
                  <a:pt x="4703" y="357"/>
                  <a:pt x="4694" y="357"/>
                </a:cubicBezTo>
                <a:close/>
                <a:moveTo>
                  <a:pt x="4110" y="357"/>
                </a:moveTo>
                <a:cubicBezTo>
                  <a:pt x="4102" y="357"/>
                  <a:pt x="4093" y="355"/>
                  <a:pt x="4087" y="349"/>
                </a:cubicBezTo>
                <a:cubicBezTo>
                  <a:pt x="4074" y="336"/>
                  <a:pt x="4074" y="315"/>
                  <a:pt x="4087" y="305"/>
                </a:cubicBezTo>
                <a:lnTo>
                  <a:pt x="4379" y="13"/>
                </a:lnTo>
                <a:cubicBezTo>
                  <a:pt x="4392" y="0"/>
                  <a:pt x="4413" y="0"/>
                  <a:pt x="4423" y="13"/>
                </a:cubicBezTo>
                <a:cubicBezTo>
                  <a:pt x="4436" y="25"/>
                  <a:pt x="4436" y="47"/>
                  <a:pt x="4423" y="57"/>
                </a:cubicBezTo>
                <a:lnTo>
                  <a:pt x="4131" y="349"/>
                </a:lnTo>
                <a:cubicBezTo>
                  <a:pt x="4127" y="353"/>
                  <a:pt x="4119" y="357"/>
                  <a:pt x="4110" y="357"/>
                </a:cubicBezTo>
                <a:close/>
                <a:moveTo>
                  <a:pt x="3529" y="357"/>
                </a:moveTo>
                <a:cubicBezTo>
                  <a:pt x="3520" y="357"/>
                  <a:pt x="3512" y="355"/>
                  <a:pt x="3505" y="349"/>
                </a:cubicBezTo>
                <a:cubicBezTo>
                  <a:pt x="3493" y="336"/>
                  <a:pt x="3493" y="315"/>
                  <a:pt x="3505" y="305"/>
                </a:cubicBezTo>
                <a:lnTo>
                  <a:pt x="3797" y="13"/>
                </a:lnTo>
                <a:cubicBezTo>
                  <a:pt x="3810" y="0"/>
                  <a:pt x="3831" y="0"/>
                  <a:pt x="3842" y="13"/>
                </a:cubicBezTo>
                <a:cubicBezTo>
                  <a:pt x="3854" y="25"/>
                  <a:pt x="3854" y="47"/>
                  <a:pt x="3842" y="57"/>
                </a:cubicBezTo>
                <a:lnTo>
                  <a:pt x="3550" y="349"/>
                </a:lnTo>
                <a:cubicBezTo>
                  <a:pt x="3545" y="353"/>
                  <a:pt x="3537" y="357"/>
                  <a:pt x="3529" y="357"/>
                </a:cubicBezTo>
                <a:close/>
                <a:moveTo>
                  <a:pt x="2947" y="357"/>
                </a:moveTo>
                <a:cubicBezTo>
                  <a:pt x="2938" y="357"/>
                  <a:pt x="2930" y="355"/>
                  <a:pt x="2923" y="349"/>
                </a:cubicBezTo>
                <a:cubicBezTo>
                  <a:pt x="2911" y="336"/>
                  <a:pt x="2911" y="315"/>
                  <a:pt x="2923" y="305"/>
                </a:cubicBezTo>
                <a:lnTo>
                  <a:pt x="3215" y="13"/>
                </a:lnTo>
                <a:cubicBezTo>
                  <a:pt x="3228" y="0"/>
                  <a:pt x="3249" y="0"/>
                  <a:pt x="3260" y="13"/>
                </a:cubicBezTo>
                <a:cubicBezTo>
                  <a:pt x="3273" y="25"/>
                  <a:pt x="3273" y="47"/>
                  <a:pt x="3260" y="57"/>
                </a:cubicBezTo>
                <a:lnTo>
                  <a:pt x="2968" y="349"/>
                </a:lnTo>
                <a:cubicBezTo>
                  <a:pt x="2964" y="353"/>
                  <a:pt x="2955" y="357"/>
                  <a:pt x="2947" y="357"/>
                </a:cubicBezTo>
                <a:close/>
                <a:moveTo>
                  <a:pt x="2365" y="357"/>
                </a:moveTo>
                <a:cubicBezTo>
                  <a:pt x="2357" y="357"/>
                  <a:pt x="2348" y="355"/>
                  <a:pt x="2342" y="349"/>
                </a:cubicBezTo>
                <a:cubicBezTo>
                  <a:pt x="2329" y="336"/>
                  <a:pt x="2329" y="315"/>
                  <a:pt x="2342" y="305"/>
                </a:cubicBezTo>
                <a:lnTo>
                  <a:pt x="2634" y="13"/>
                </a:lnTo>
                <a:cubicBezTo>
                  <a:pt x="2646" y="0"/>
                  <a:pt x="2668" y="0"/>
                  <a:pt x="2678" y="13"/>
                </a:cubicBezTo>
                <a:cubicBezTo>
                  <a:pt x="2691" y="25"/>
                  <a:pt x="2691" y="47"/>
                  <a:pt x="2678" y="57"/>
                </a:cubicBezTo>
                <a:lnTo>
                  <a:pt x="2386" y="349"/>
                </a:lnTo>
                <a:cubicBezTo>
                  <a:pt x="2382" y="353"/>
                  <a:pt x="2373" y="357"/>
                  <a:pt x="2365" y="357"/>
                </a:cubicBezTo>
                <a:close/>
                <a:moveTo>
                  <a:pt x="1783" y="357"/>
                </a:moveTo>
                <a:cubicBezTo>
                  <a:pt x="1775" y="357"/>
                  <a:pt x="1766" y="355"/>
                  <a:pt x="1760" y="349"/>
                </a:cubicBezTo>
                <a:cubicBezTo>
                  <a:pt x="1747" y="336"/>
                  <a:pt x="1747" y="315"/>
                  <a:pt x="1760" y="305"/>
                </a:cubicBezTo>
                <a:lnTo>
                  <a:pt x="2052" y="13"/>
                </a:lnTo>
                <a:cubicBezTo>
                  <a:pt x="2065" y="0"/>
                  <a:pt x="2086" y="0"/>
                  <a:pt x="2096" y="13"/>
                </a:cubicBezTo>
                <a:cubicBezTo>
                  <a:pt x="2109" y="25"/>
                  <a:pt x="2109" y="47"/>
                  <a:pt x="2096" y="57"/>
                </a:cubicBezTo>
                <a:lnTo>
                  <a:pt x="1804" y="349"/>
                </a:lnTo>
                <a:cubicBezTo>
                  <a:pt x="1798" y="353"/>
                  <a:pt x="1790" y="357"/>
                  <a:pt x="1783" y="357"/>
                </a:cubicBezTo>
                <a:close/>
                <a:moveTo>
                  <a:pt x="1199" y="357"/>
                </a:moveTo>
                <a:cubicBezTo>
                  <a:pt x="1191" y="357"/>
                  <a:pt x="1182" y="355"/>
                  <a:pt x="1176" y="349"/>
                </a:cubicBezTo>
                <a:cubicBezTo>
                  <a:pt x="1163" y="336"/>
                  <a:pt x="1163" y="315"/>
                  <a:pt x="1176" y="305"/>
                </a:cubicBezTo>
                <a:lnTo>
                  <a:pt x="1468" y="13"/>
                </a:lnTo>
                <a:cubicBezTo>
                  <a:pt x="1481" y="0"/>
                  <a:pt x="1502" y="0"/>
                  <a:pt x="1512" y="13"/>
                </a:cubicBezTo>
                <a:cubicBezTo>
                  <a:pt x="1525" y="25"/>
                  <a:pt x="1525" y="47"/>
                  <a:pt x="1512" y="57"/>
                </a:cubicBezTo>
                <a:lnTo>
                  <a:pt x="1220" y="349"/>
                </a:lnTo>
                <a:cubicBezTo>
                  <a:pt x="1216" y="353"/>
                  <a:pt x="1208" y="357"/>
                  <a:pt x="1199" y="357"/>
                </a:cubicBezTo>
                <a:close/>
                <a:moveTo>
                  <a:pt x="618" y="357"/>
                </a:moveTo>
                <a:cubicBezTo>
                  <a:pt x="609" y="357"/>
                  <a:pt x="601" y="355"/>
                  <a:pt x="594" y="349"/>
                </a:cubicBezTo>
                <a:cubicBezTo>
                  <a:pt x="582" y="336"/>
                  <a:pt x="582" y="315"/>
                  <a:pt x="594" y="305"/>
                </a:cubicBezTo>
                <a:lnTo>
                  <a:pt x="886" y="13"/>
                </a:lnTo>
                <a:cubicBezTo>
                  <a:pt x="899" y="0"/>
                  <a:pt x="920" y="0"/>
                  <a:pt x="931" y="13"/>
                </a:cubicBezTo>
                <a:cubicBezTo>
                  <a:pt x="943" y="25"/>
                  <a:pt x="943" y="47"/>
                  <a:pt x="931" y="57"/>
                </a:cubicBezTo>
                <a:lnTo>
                  <a:pt x="639" y="349"/>
                </a:lnTo>
                <a:cubicBezTo>
                  <a:pt x="634" y="353"/>
                  <a:pt x="626" y="357"/>
                  <a:pt x="618" y="357"/>
                </a:cubicBezTo>
                <a:close/>
                <a:moveTo>
                  <a:pt x="36" y="3267"/>
                </a:moveTo>
                <a:cubicBezTo>
                  <a:pt x="27" y="3267"/>
                  <a:pt x="19" y="3265"/>
                  <a:pt x="12" y="3259"/>
                </a:cubicBezTo>
                <a:cubicBezTo>
                  <a:pt x="0" y="3246"/>
                  <a:pt x="0" y="3225"/>
                  <a:pt x="12" y="3214"/>
                </a:cubicBezTo>
                <a:lnTo>
                  <a:pt x="304" y="2922"/>
                </a:lnTo>
                <a:cubicBezTo>
                  <a:pt x="317" y="2910"/>
                  <a:pt x="338" y="2910"/>
                  <a:pt x="349" y="2922"/>
                </a:cubicBezTo>
                <a:cubicBezTo>
                  <a:pt x="362" y="2935"/>
                  <a:pt x="362" y="2956"/>
                  <a:pt x="349" y="2967"/>
                </a:cubicBezTo>
                <a:lnTo>
                  <a:pt x="57" y="3259"/>
                </a:lnTo>
                <a:cubicBezTo>
                  <a:pt x="53" y="3263"/>
                  <a:pt x="44" y="3267"/>
                  <a:pt x="36" y="3267"/>
                </a:cubicBezTo>
                <a:close/>
                <a:moveTo>
                  <a:pt x="36" y="2686"/>
                </a:moveTo>
                <a:cubicBezTo>
                  <a:pt x="27" y="2686"/>
                  <a:pt x="19" y="2684"/>
                  <a:pt x="12" y="2677"/>
                </a:cubicBezTo>
                <a:cubicBezTo>
                  <a:pt x="0" y="2664"/>
                  <a:pt x="0" y="2643"/>
                  <a:pt x="12" y="2633"/>
                </a:cubicBezTo>
                <a:lnTo>
                  <a:pt x="304" y="2341"/>
                </a:lnTo>
                <a:cubicBezTo>
                  <a:pt x="317" y="2328"/>
                  <a:pt x="338" y="2328"/>
                  <a:pt x="349" y="2341"/>
                </a:cubicBezTo>
                <a:cubicBezTo>
                  <a:pt x="362" y="2354"/>
                  <a:pt x="362" y="2375"/>
                  <a:pt x="349" y="2385"/>
                </a:cubicBezTo>
                <a:lnTo>
                  <a:pt x="57" y="2677"/>
                </a:lnTo>
                <a:cubicBezTo>
                  <a:pt x="53" y="2681"/>
                  <a:pt x="44" y="2686"/>
                  <a:pt x="36" y="2686"/>
                </a:cubicBezTo>
                <a:close/>
                <a:moveTo>
                  <a:pt x="36" y="2104"/>
                </a:moveTo>
                <a:cubicBezTo>
                  <a:pt x="27" y="2104"/>
                  <a:pt x="19" y="2102"/>
                  <a:pt x="12" y="2096"/>
                </a:cubicBezTo>
                <a:cubicBezTo>
                  <a:pt x="0" y="2083"/>
                  <a:pt x="0" y="2062"/>
                  <a:pt x="12" y="2051"/>
                </a:cubicBezTo>
                <a:lnTo>
                  <a:pt x="304" y="1759"/>
                </a:lnTo>
                <a:cubicBezTo>
                  <a:pt x="317" y="1747"/>
                  <a:pt x="338" y="1747"/>
                  <a:pt x="349" y="1759"/>
                </a:cubicBezTo>
                <a:cubicBezTo>
                  <a:pt x="362" y="1772"/>
                  <a:pt x="362" y="1793"/>
                  <a:pt x="349" y="1804"/>
                </a:cubicBezTo>
                <a:lnTo>
                  <a:pt x="57" y="2096"/>
                </a:lnTo>
                <a:cubicBezTo>
                  <a:pt x="53" y="2100"/>
                  <a:pt x="44" y="2104"/>
                  <a:pt x="36" y="2104"/>
                </a:cubicBezTo>
                <a:close/>
                <a:moveTo>
                  <a:pt x="36" y="1520"/>
                </a:moveTo>
                <a:cubicBezTo>
                  <a:pt x="27" y="1520"/>
                  <a:pt x="19" y="1518"/>
                  <a:pt x="12" y="1512"/>
                </a:cubicBezTo>
                <a:cubicBezTo>
                  <a:pt x="0" y="1499"/>
                  <a:pt x="0" y="1478"/>
                  <a:pt x="12" y="1468"/>
                </a:cubicBezTo>
                <a:lnTo>
                  <a:pt x="304" y="1176"/>
                </a:lnTo>
                <a:cubicBezTo>
                  <a:pt x="317" y="1163"/>
                  <a:pt x="338" y="1163"/>
                  <a:pt x="349" y="1176"/>
                </a:cubicBezTo>
                <a:cubicBezTo>
                  <a:pt x="362" y="1188"/>
                  <a:pt x="362" y="1210"/>
                  <a:pt x="349" y="1220"/>
                </a:cubicBezTo>
                <a:lnTo>
                  <a:pt x="57" y="1512"/>
                </a:lnTo>
                <a:cubicBezTo>
                  <a:pt x="53" y="1518"/>
                  <a:pt x="44" y="1520"/>
                  <a:pt x="36" y="1520"/>
                </a:cubicBezTo>
                <a:close/>
                <a:moveTo>
                  <a:pt x="36" y="939"/>
                </a:moveTo>
                <a:cubicBezTo>
                  <a:pt x="27" y="939"/>
                  <a:pt x="19" y="937"/>
                  <a:pt x="12" y="931"/>
                </a:cubicBezTo>
                <a:cubicBezTo>
                  <a:pt x="0" y="918"/>
                  <a:pt x="0" y="897"/>
                  <a:pt x="12" y="886"/>
                </a:cubicBezTo>
                <a:lnTo>
                  <a:pt x="304" y="594"/>
                </a:lnTo>
                <a:cubicBezTo>
                  <a:pt x="317" y="582"/>
                  <a:pt x="338" y="582"/>
                  <a:pt x="349" y="594"/>
                </a:cubicBezTo>
                <a:cubicBezTo>
                  <a:pt x="362" y="607"/>
                  <a:pt x="362" y="628"/>
                  <a:pt x="349" y="639"/>
                </a:cubicBezTo>
                <a:lnTo>
                  <a:pt x="57" y="931"/>
                </a:lnTo>
                <a:cubicBezTo>
                  <a:pt x="53" y="937"/>
                  <a:pt x="44" y="939"/>
                  <a:pt x="36" y="939"/>
                </a:cubicBezTo>
                <a:close/>
                <a:moveTo>
                  <a:pt x="36" y="357"/>
                </a:moveTo>
                <a:cubicBezTo>
                  <a:pt x="27" y="357"/>
                  <a:pt x="19" y="355"/>
                  <a:pt x="12" y="349"/>
                </a:cubicBezTo>
                <a:cubicBezTo>
                  <a:pt x="0" y="336"/>
                  <a:pt x="0" y="315"/>
                  <a:pt x="12" y="305"/>
                </a:cubicBezTo>
                <a:lnTo>
                  <a:pt x="304" y="13"/>
                </a:lnTo>
                <a:cubicBezTo>
                  <a:pt x="317" y="0"/>
                  <a:pt x="338" y="0"/>
                  <a:pt x="349" y="13"/>
                </a:cubicBezTo>
                <a:cubicBezTo>
                  <a:pt x="362" y="25"/>
                  <a:pt x="362" y="47"/>
                  <a:pt x="349" y="57"/>
                </a:cubicBezTo>
                <a:lnTo>
                  <a:pt x="57" y="349"/>
                </a:lnTo>
                <a:cubicBezTo>
                  <a:pt x="53" y="353"/>
                  <a:pt x="44" y="357"/>
                  <a:pt x="36" y="357"/>
                </a:cubicBezTo>
                <a:close/>
              </a:path>
            </a:pathLst>
          </a:custGeom>
          <a:solidFill>
            <a:srgbClr val="BFD33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4800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32" userDrawn="1">
          <p15:clr>
            <a:srgbClr val="FBAE40"/>
          </p15:clr>
        </p15:guide>
        <p15:guide id="2" orient="horz" pos="336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264" y="1657856"/>
            <a:ext cx="11289536" cy="45143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Adient / Presentation Title / 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64D2-2B9F-40E2-998E-CC77F1ABC594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269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teal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220916"/>
            <a:ext cx="11295888" cy="4956048"/>
          </a:xfrm>
        </p:spPr>
        <p:txBody>
          <a:bodyPr/>
          <a:lstStyle>
            <a:lvl1pPr>
              <a:defRPr sz="4000">
                <a:solidFill>
                  <a:schemeClr val="bg2"/>
                </a:solidFill>
              </a:defRPr>
            </a:lvl1pPr>
            <a:lvl2pPr>
              <a:defRPr sz="3200">
                <a:solidFill>
                  <a:schemeClr val="bg2"/>
                </a:solidFill>
              </a:defRPr>
            </a:lvl2pPr>
            <a:lvl3pPr marL="341313" indent="-341313">
              <a:defRPr sz="3200">
                <a:solidFill>
                  <a:schemeClr val="bg2"/>
                </a:solidFill>
              </a:defRPr>
            </a:lvl3pPr>
            <a:lvl4pPr marL="685800" indent="-344488">
              <a:defRPr sz="3200">
                <a:solidFill>
                  <a:schemeClr val="bg2"/>
                </a:solidFill>
              </a:defRPr>
            </a:lvl4pPr>
            <a:lvl5pPr marL="1028700" indent="-342900">
              <a:defRPr sz="32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Adient / Presentation Title / 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95864D2-2B9F-40E2-998E-CC77F1ABC5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364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gree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220916"/>
            <a:ext cx="11297180" cy="49560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  <a:lvl2pPr>
              <a:defRPr sz="3200">
                <a:solidFill>
                  <a:schemeClr val="tx2"/>
                </a:solidFill>
              </a:defRPr>
            </a:lvl2pPr>
            <a:lvl3pPr marL="341313" indent="-341313">
              <a:defRPr sz="3200">
                <a:solidFill>
                  <a:schemeClr val="tx2"/>
                </a:solidFill>
              </a:defRPr>
            </a:lvl3pPr>
            <a:lvl4pPr marL="685800" indent="-342900">
              <a:defRPr sz="3200">
                <a:solidFill>
                  <a:schemeClr val="tx2"/>
                </a:solidFill>
              </a:defRPr>
            </a:lvl4pPr>
            <a:lvl5pPr marL="1028700" indent="-342900">
              <a:defRPr sz="3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Adient / Presentation Title / 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5864D2-2B9F-40E2-998E-CC77F1ABC5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143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8912" y="427034"/>
            <a:ext cx="11295888" cy="802158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084" y="1655760"/>
            <a:ext cx="11288716" cy="45164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296195"/>
            <a:ext cx="5638800" cy="365125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/>
              <a:t>Adient / Presentation Title / 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69052" y="6296195"/>
            <a:ext cx="665748" cy="365125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95864D2-2B9F-40E2-998E-CC77F1ABC5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MSIPCMContentMarking" descr="{&quot;HashCode&quot;:-1467263488,&quot;Placement&quot;:&quot;Footer&quot;,&quot;Top&quot;:519.343,&quot;Left&quot;:430.062927,&quot;SlideWidth&quot;:960,&quot;SlideHeight&quot;:540}">
            <a:extLst>
              <a:ext uri="{FF2B5EF4-FFF2-40B4-BE49-F238E27FC236}">
                <a16:creationId xmlns:a16="http://schemas.microsoft.com/office/drawing/2014/main" id="{71C043D2-E45D-40A9-BAF7-908721C14AC6}"/>
              </a:ext>
            </a:extLst>
          </p:cNvPr>
          <p:cNvSpPr txBox="1"/>
          <p:nvPr userDrawn="1"/>
        </p:nvSpPr>
        <p:spPr>
          <a:xfrm>
            <a:off x="5461799" y="6595656"/>
            <a:ext cx="1268402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Adient – INTERNAL</a:t>
            </a:r>
          </a:p>
        </p:txBody>
      </p:sp>
    </p:spTree>
    <p:extLst>
      <p:ext uri="{BB962C8B-B14F-4D97-AF65-F5344CB8AC3E}">
        <p14:creationId xmlns:p14="http://schemas.microsoft.com/office/powerpoint/2010/main" val="2231565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9" r:id="rId2"/>
    <p:sldLayoutId id="2147483671" r:id="rId3"/>
    <p:sldLayoutId id="2147483673" r:id="rId4"/>
    <p:sldLayoutId id="2147483679" r:id="rId5"/>
    <p:sldLayoutId id="2147483680" r:id="rId6"/>
    <p:sldLayoutId id="2147483650" r:id="rId7"/>
    <p:sldLayoutId id="2147483668" r:id="rId8"/>
    <p:sldLayoutId id="2147483676" r:id="rId9"/>
    <p:sldLayoutId id="2147483677" r:id="rId10"/>
    <p:sldLayoutId id="2147483658" r:id="rId11"/>
    <p:sldLayoutId id="2147483651" r:id="rId12"/>
    <p:sldLayoutId id="2147483674" r:id="rId13"/>
    <p:sldLayoutId id="2147483665" r:id="rId14"/>
    <p:sldLayoutId id="2147483675" r:id="rId15"/>
    <p:sldLayoutId id="2147483657" r:id="rId16"/>
    <p:sldLayoutId id="2147483664" r:id="rId17"/>
    <p:sldLayoutId id="2147483652" r:id="rId18"/>
    <p:sldLayoutId id="2147483659" r:id="rId19"/>
    <p:sldLayoutId id="2147483661" r:id="rId20"/>
    <p:sldLayoutId id="2147483660" r:id="rId21"/>
    <p:sldLayoutId id="2147483678" r:id="rId22"/>
    <p:sldLayoutId id="2147483662" r:id="rId23"/>
    <p:sldLayoutId id="2147483663" r:id="rId24"/>
    <p:sldLayoutId id="2147483656" r:id="rId25"/>
    <p:sldLayoutId id="2147483654" r:id="rId26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&gt;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458788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‒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‒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3696" userDrawn="1">
          <p15:clr>
            <a:srgbClr val="F26B43"/>
          </p15:clr>
        </p15:guide>
        <p15:guide id="4" orient="horz" pos="291" userDrawn="1">
          <p15:clr>
            <a:srgbClr val="F26B43"/>
          </p15:clr>
        </p15:guide>
        <p15:guide id="5" pos="7392" userDrawn="1">
          <p15:clr>
            <a:srgbClr val="F26B43"/>
          </p15:clr>
        </p15:guide>
        <p15:guide id="6" orient="horz" pos="722" userDrawn="1">
          <p15:clr>
            <a:srgbClr val="F26B43"/>
          </p15:clr>
        </p15:guide>
        <p15:guide id="7" orient="horz" pos="1080" userDrawn="1">
          <p15:clr>
            <a:srgbClr val="F26B43"/>
          </p15:clr>
        </p15:guide>
        <p15:guide id="9" orient="horz" pos="2400" userDrawn="1">
          <p15:clr>
            <a:srgbClr val="F26B43"/>
          </p15:clr>
        </p15:guide>
        <p15:guide id="10" orient="horz" userDrawn="1">
          <p15:clr>
            <a:srgbClr val="F26B43"/>
          </p15:clr>
        </p15:guide>
        <p15:guide id="11" userDrawn="1">
          <p15:clr>
            <a:srgbClr val="F26B43"/>
          </p15:clr>
        </p15:guide>
        <p15:guide id="12" pos="7680" userDrawn="1">
          <p15:clr>
            <a:srgbClr val="F26B43"/>
          </p15:clr>
        </p15:guide>
        <p15:guide id="13" orient="horz" pos="3888" userDrawn="1">
          <p15:clr>
            <a:srgbClr val="F26B43"/>
          </p15:clr>
        </p15:guide>
        <p15:guide id="14" orient="horz" pos="4320" userDrawn="1">
          <p15:clr>
            <a:srgbClr val="F26B43"/>
          </p15:clr>
        </p15:guide>
        <p15:guide id="15" orient="horz" pos="4176" userDrawn="1">
          <p15:clr>
            <a:srgbClr val="F26B43"/>
          </p15:clr>
        </p15:guide>
        <p15:guide id="16" pos="288" userDrawn="1">
          <p15:clr>
            <a:srgbClr val="F26B43"/>
          </p15:clr>
        </p15:guide>
        <p15:guide id="17" pos="3984" userDrawn="1">
          <p15:clr>
            <a:srgbClr val="F26B43"/>
          </p15:clr>
        </p15:guide>
        <p15:guide id="18" pos="14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 picture containing text, device&#10;&#10;Description automatically generated">
            <a:extLst>
              <a:ext uri="{FF2B5EF4-FFF2-40B4-BE49-F238E27FC236}">
                <a16:creationId xmlns:a16="http://schemas.microsoft.com/office/drawing/2014/main" id="{F2CC9368-C745-48C3-80B4-156C1704A6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6001" y="114798"/>
            <a:ext cx="2177557" cy="1120500"/>
          </a:xfrm>
          <a:prstGeom prst="rect">
            <a:avLst/>
          </a:prstGeom>
        </p:spPr>
      </p:pic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1FD64502-6A6F-47E1-8FF7-C7074442884F}"/>
              </a:ext>
            </a:extLst>
          </p:cNvPr>
          <p:cNvSpPr txBox="1">
            <a:spLocks/>
          </p:cNvSpPr>
          <p:nvPr/>
        </p:nvSpPr>
        <p:spPr>
          <a:xfrm>
            <a:off x="2818511" y="2336787"/>
            <a:ext cx="6579461" cy="507307"/>
          </a:xfrm>
          <a:prstGeom prst="rect">
            <a:avLst/>
          </a:prstGeom>
          <a:solidFill>
            <a:srgbClr val="00465B"/>
          </a:solidFill>
        </p:spPr>
        <p:txBody>
          <a:bodyPr vert="horz" wrap="square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4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41313" indent="-34131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&gt;"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85800" indent="-3444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287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>
                <a:solidFill>
                  <a:srgbClr val="BFD732"/>
                </a:solidFill>
              </a:rPr>
              <a:t>Inscriere link scurt: 7- 17 Decembrie </a:t>
            </a:r>
            <a:endParaRPr lang="en-US" sz="2800" dirty="0">
              <a:solidFill>
                <a:srgbClr val="BFD732"/>
              </a:solidFill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23533758-8676-49D8-86CC-3FD070F42477}"/>
              </a:ext>
            </a:extLst>
          </p:cNvPr>
          <p:cNvSpPr txBox="1">
            <a:spLocks/>
          </p:cNvSpPr>
          <p:nvPr/>
        </p:nvSpPr>
        <p:spPr>
          <a:xfrm>
            <a:off x="3105681" y="92985"/>
            <a:ext cx="3695811" cy="106807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rgbClr val="00465B"/>
                </a:solidFill>
              </a:rPr>
              <a:t>Internship</a:t>
            </a:r>
            <a:r>
              <a:rPr lang="en-US" sz="4000" dirty="0">
                <a:solidFill>
                  <a:srgbClr val="00465B"/>
                </a:solidFill>
              </a:rPr>
              <a:t>@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07395AEE-FCC2-4B94-B973-86F8DAA7519A}"/>
              </a:ext>
            </a:extLst>
          </p:cNvPr>
          <p:cNvSpPr txBox="1">
            <a:spLocks/>
          </p:cNvSpPr>
          <p:nvPr/>
        </p:nvSpPr>
        <p:spPr>
          <a:xfrm>
            <a:off x="2813604" y="3116522"/>
            <a:ext cx="6579461" cy="507307"/>
          </a:xfrm>
          <a:prstGeom prst="rect">
            <a:avLst/>
          </a:prstGeom>
          <a:solidFill>
            <a:srgbClr val="00465B"/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err="1">
                <a:solidFill>
                  <a:srgbClr val="BFD732"/>
                </a:solidFill>
              </a:rPr>
              <a:t>Inscriere</a:t>
            </a:r>
            <a:r>
              <a:rPr lang="en-US" sz="2800" b="1" dirty="0">
                <a:solidFill>
                  <a:srgbClr val="BFD732"/>
                </a:solidFill>
              </a:rPr>
              <a:t> link </a:t>
            </a:r>
            <a:r>
              <a:rPr lang="en-US" sz="2800" b="1" dirty="0" err="1">
                <a:solidFill>
                  <a:srgbClr val="BFD732"/>
                </a:solidFill>
              </a:rPr>
              <a:t>detaliat</a:t>
            </a:r>
            <a:r>
              <a:rPr lang="en-US" sz="2800" b="1" dirty="0">
                <a:solidFill>
                  <a:srgbClr val="BFD732"/>
                </a:solidFill>
              </a:rPr>
              <a:t>: 7- 31 </a:t>
            </a:r>
            <a:r>
              <a:rPr lang="en-US" sz="2800" b="1" dirty="0" err="1">
                <a:solidFill>
                  <a:srgbClr val="BFD732"/>
                </a:solidFill>
              </a:rPr>
              <a:t>Decembrie</a:t>
            </a:r>
            <a:r>
              <a:rPr lang="en-US" sz="2800" b="1" dirty="0">
                <a:solidFill>
                  <a:srgbClr val="BFD732"/>
                </a:solidFill>
              </a:rPr>
              <a:t> 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BE0B32F7-0505-4558-8C3C-8BF9B7FD9D7C}"/>
              </a:ext>
            </a:extLst>
          </p:cNvPr>
          <p:cNvSpPr txBox="1">
            <a:spLocks/>
          </p:cNvSpPr>
          <p:nvPr/>
        </p:nvSpPr>
        <p:spPr>
          <a:xfrm>
            <a:off x="2813604" y="3826970"/>
            <a:ext cx="6579461" cy="507307"/>
          </a:xfrm>
          <a:prstGeom prst="rect">
            <a:avLst/>
          </a:prstGeom>
          <a:solidFill>
            <a:srgbClr val="00465B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>
                <a:solidFill>
                  <a:srgbClr val="BFD732"/>
                </a:solidFill>
              </a:rPr>
              <a:t>Video: 3- 10 </a:t>
            </a:r>
            <a:r>
              <a:rPr lang="en-US" sz="2800" b="1" dirty="0" err="1">
                <a:solidFill>
                  <a:srgbClr val="BFD732"/>
                </a:solidFill>
              </a:rPr>
              <a:t>Ianuarie</a:t>
            </a:r>
            <a:r>
              <a:rPr lang="en-US" sz="2800" b="1" dirty="0">
                <a:solidFill>
                  <a:srgbClr val="BFD732"/>
                </a:solidFill>
              </a:rPr>
              <a:t> 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4C666059-F496-47C6-B109-D9E0853BA063}"/>
              </a:ext>
            </a:extLst>
          </p:cNvPr>
          <p:cNvSpPr txBox="1">
            <a:spLocks/>
          </p:cNvSpPr>
          <p:nvPr/>
        </p:nvSpPr>
        <p:spPr>
          <a:xfrm>
            <a:off x="2813604" y="4498246"/>
            <a:ext cx="6579461" cy="507307"/>
          </a:xfrm>
          <a:prstGeom prst="rect">
            <a:avLst/>
          </a:prstGeom>
          <a:solidFill>
            <a:srgbClr val="00465B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err="1">
                <a:solidFill>
                  <a:srgbClr val="BFD732"/>
                </a:solidFill>
              </a:rPr>
              <a:t>Interviuri</a:t>
            </a:r>
            <a:r>
              <a:rPr lang="en-US" sz="2800" b="1" dirty="0">
                <a:solidFill>
                  <a:srgbClr val="BFD732"/>
                </a:solidFill>
              </a:rPr>
              <a:t>: 11- 24 </a:t>
            </a:r>
            <a:r>
              <a:rPr lang="en-US" sz="2800" b="1" dirty="0" err="1">
                <a:solidFill>
                  <a:srgbClr val="BFD732"/>
                </a:solidFill>
              </a:rPr>
              <a:t>Ianuarie</a:t>
            </a:r>
            <a:endParaRPr lang="en-US" sz="2800" b="1" dirty="0">
              <a:solidFill>
                <a:srgbClr val="BFD732"/>
              </a:solidFill>
            </a:endParaRP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2FBB73C0-613F-47EA-BE24-6F7A1D6432E7}"/>
              </a:ext>
            </a:extLst>
          </p:cNvPr>
          <p:cNvSpPr txBox="1">
            <a:spLocks/>
          </p:cNvSpPr>
          <p:nvPr/>
        </p:nvSpPr>
        <p:spPr>
          <a:xfrm>
            <a:off x="2813604" y="5169522"/>
            <a:ext cx="6579461" cy="507307"/>
          </a:xfrm>
          <a:prstGeom prst="rect">
            <a:avLst/>
          </a:prstGeom>
          <a:solidFill>
            <a:srgbClr val="00465B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err="1">
                <a:solidFill>
                  <a:srgbClr val="BFD732"/>
                </a:solidFill>
              </a:rPr>
              <a:t>Semnare</a:t>
            </a:r>
            <a:r>
              <a:rPr lang="en-US" sz="2800" b="1" dirty="0">
                <a:solidFill>
                  <a:srgbClr val="BFD732"/>
                </a:solidFill>
              </a:rPr>
              <a:t> contract: 25- 31 </a:t>
            </a:r>
            <a:r>
              <a:rPr lang="en-US" sz="2800" b="1" dirty="0" err="1">
                <a:solidFill>
                  <a:srgbClr val="BFD732"/>
                </a:solidFill>
              </a:rPr>
              <a:t>Ianuarie</a:t>
            </a:r>
            <a:endParaRPr lang="en-US" sz="2800" b="1" dirty="0">
              <a:solidFill>
                <a:srgbClr val="BFD732"/>
              </a:solidFill>
            </a:endParaRP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F3EBF3E1-A7B2-42BF-B8F5-D6B29596300F}"/>
              </a:ext>
            </a:extLst>
          </p:cNvPr>
          <p:cNvSpPr txBox="1">
            <a:spLocks/>
          </p:cNvSpPr>
          <p:nvPr/>
        </p:nvSpPr>
        <p:spPr>
          <a:xfrm>
            <a:off x="2813604" y="5840798"/>
            <a:ext cx="6579461" cy="507307"/>
          </a:xfrm>
          <a:prstGeom prst="rect">
            <a:avLst/>
          </a:prstGeom>
          <a:solidFill>
            <a:srgbClr val="00465B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>
                <a:solidFill>
                  <a:srgbClr val="BFD732"/>
                </a:solidFill>
              </a:rPr>
              <a:t>Start internship : 1 </a:t>
            </a:r>
            <a:r>
              <a:rPr lang="en-US" sz="2800" b="1" dirty="0" err="1">
                <a:solidFill>
                  <a:srgbClr val="BFD732"/>
                </a:solidFill>
              </a:rPr>
              <a:t>Februarie</a:t>
            </a:r>
            <a:endParaRPr lang="en-US" sz="2800" b="1" dirty="0">
              <a:solidFill>
                <a:srgbClr val="BFD732"/>
              </a:solidFill>
            </a:endParaRP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67E35947-6BC7-4662-B6DD-03A3EC6FD430}"/>
              </a:ext>
            </a:extLst>
          </p:cNvPr>
          <p:cNvSpPr txBox="1">
            <a:spLocks/>
          </p:cNvSpPr>
          <p:nvPr/>
        </p:nvSpPr>
        <p:spPr>
          <a:xfrm>
            <a:off x="3125091" y="1336868"/>
            <a:ext cx="5782716" cy="686819"/>
          </a:xfrm>
          <a:prstGeom prst="rect">
            <a:avLst/>
          </a:prstGeom>
          <a:solidFill>
            <a:srgbClr val="BFD732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 err="1">
                <a:solidFill>
                  <a:srgbClr val="00465B"/>
                </a:solidFill>
              </a:rPr>
              <a:t>Etape</a:t>
            </a:r>
            <a:r>
              <a:rPr lang="en-US" sz="4000" b="1" dirty="0">
                <a:solidFill>
                  <a:srgbClr val="00465B"/>
                </a:solidFill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2020129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dient">
      <a:dk1>
        <a:srgbClr val="616265"/>
      </a:dk1>
      <a:lt1>
        <a:sysClr val="window" lastClr="FFFFFF"/>
      </a:lt1>
      <a:dk2>
        <a:srgbClr val="00465B"/>
      </a:dk2>
      <a:lt2>
        <a:srgbClr val="BFD732"/>
      </a:lt2>
      <a:accent1>
        <a:srgbClr val="AAAAAA"/>
      </a:accent1>
      <a:accent2>
        <a:srgbClr val="000000"/>
      </a:accent2>
      <a:accent3>
        <a:srgbClr val="00465B"/>
      </a:accent3>
      <a:accent4>
        <a:srgbClr val="BFD732"/>
      </a:accent4>
      <a:accent5>
        <a:srgbClr val="D8D8D8"/>
      </a:accent5>
      <a:accent6>
        <a:srgbClr val="616265"/>
      </a:accent6>
      <a:hlink>
        <a:srgbClr val="00465B"/>
      </a:hlink>
      <a:folHlink>
        <a:srgbClr val="BFD732"/>
      </a:folHlink>
    </a:clrScheme>
    <a:fontScheme name="Adi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E5BD3DF6-404F-4D57-8045-E803646C4D87}" vid="{B01B134D-9D69-49F0-B98C-B61F59B131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Adient_ppt_template_16x9</Template>
  <TotalTime>924</TotalTime>
  <Words>39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Johnson Controls,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Otavia Emery</dc:creator>
  <cp:lastModifiedBy>User</cp:lastModifiedBy>
  <cp:revision>97</cp:revision>
  <cp:lastPrinted>2019-05-10T08:21:07Z</cp:lastPrinted>
  <dcterms:created xsi:type="dcterms:W3CDTF">2016-11-02T11:08:52Z</dcterms:created>
  <dcterms:modified xsi:type="dcterms:W3CDTF">2021-12-14T13:17:34Z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5210792-6e5f-4945-9946-e33b2c1b77aa_Enabled">
    <vt:lpwstr>True</vt:lpwstr>
  </property>
  <property fmtid="{D5CDD505-2E9C-101B-9397-08002B2CF9AE}" pid="3" name="MSIP_Label_f5210792-6e5f-4945-9946-e33b2c1b77aa_SiteId">
    <vt:lpwstr>21f195bc-13e5-4339-82ea-ef8b8ecdd0a9</vt:lpwstr>
  </property>
  <property fmtid="{D5CDD505-2E9C-101B-9397-08002B2CF9AE}" pid="4" name="MSIP_Label_f5210792-6e5f-4945-9946-e33b2c1b77aa_Ref">
    <vt:lpwstr>https://api.informationprotection.azure.com/api/21f195bc-13e5-4339-82ea-ef8b8ecdd0a9</vt:lpwstr>
  </property>
  <property fmtid="{D5CDD505-2E9C-101B-9397-08002B2CF9AE}" pid="5" name="MSIP_Label_f5210792-6e5f-4945-9946-e33b2c1b77aa_SetBy">
    <vt:lpwstr>abrahat@adient.com</vt:lpwstr>
  </property>
  <property fmtid="{D5CDD505-2E9C-101B-9397-08002B2CF9AE}" pid="6" name="MSIP_Label_f5210792-6e5f-4945-9946-e33b2c1b77aa_SetDate">
    <vt:lpwstr>2018-02-09T10:59:38.3899388+02:00</vt:lpwstr>
  </property>
  <property fmtid="{D5CDD505-2E9C-101B-9397-08002B2CF9AE}" pid="7" name="MSIP_Label_f5210792-6e5f-4945-9946-e33b2c1b77aa_Name">
    <vt:lpwstr>Internal</vt:lpwstr>
  </property>
  <property fmtid="{D5CDD505-2E9C-101B-9397-08002B2CF9AE}" pid="8" name="MSIP_Label_f5210792-6e5f-4945-9946-e33b2c1b77aa_Application">
    <vt:lpwstr>Microsoft Azure Information Protection</vt:lpwstr>
  </property>
  <property fmtid="{D5CDD505-2E9C-101B-9397-08002B2CF9AE}" pid="9" name="MSIP_Label_f5210792-6e5f-4945-9946-e33b2c1b77aa_Extended_MSFT_Method">
    <vt:lpwstr>Automatic</vt:lpwstr>
  </property>
  <property fmtid="{D5CDD505-2E9C-101B-9397-08002B2CF9AE}" pid="10" name="MSIP_Label_dd77c177-921f-4c67-aad2-9844fb8189cd_Enabled">
    <vt:lpwstr>true</vt:lpwstr>
  </property>
  <property fmtid="{D5CDD505-2E9C-101B-9397-08002B2CF9AE}" pid="11" name="MSIP_Label_dd77c177-921f-4c67-aad2-9844fb8189cd_SetDate">
    <vt:lpwstr>2021-12-07T10:03:39Z</vt:lpwstr>
  </property>
  <property fmtid="{D5CDD505-2E9C-101B-9397-08002B2CF9AE}" pid="12" name="MSIP_Label_dd77c177-921f-4c67-aad2-9844fb8189cd_Method">
    <vt:lpwstr>Standard</vt:lpwstr>
  </property>
  <property fmtid="{D5CDD505-2E9C-101B-9397-08002B2CF9AE}" pid="13" name="MSIP_Label_dd77c177-921f-4c67-aad2-9844fb8189cd_Name">
    <vt:lpwstr>dd77c177-921f-4c67-aad2-9844fb8189cd</vt:lpwstr>
  </property>
  <property fmtid="{D5CDD505-2E9C-101B-9397-08002B2CF9AE}" pid="14" name="MSIP_Label_dd77c177-921f-4c67-aad2-9844fb8189cd_SiteId">
    <vt:lpwstr>21f195bc-13e5-4339-82ea-ef8b8ecdd0a9</vt:lpwstr>
  </property>
  <property fmtid="{D5CDD505-2E9C-101B-9397-08002B2CF9AE}" pid="15" name="MSIP_Label_dd77c177-921f-4c67-aad2-9844fb8189cd_ActionId">
    <vt:lpwstr>376cdcb1-7217-4842-bd95-4cf72efa7a8c</vt:lpwstr>
  </property>
  <property fmtid="{D5CDD505-2E9C-101B-9397-08002B2CF9AE}" pid="16" name="MSIP_Label_dd77c177-921f-4c67-aad2-9844fb8189cd_ContentBits">
    <vt:lpwstr>2</vt:lpwstr>
  </property>
</Properties>
</file>